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85" r:id="rId3"/>
    <p:sldId id="258" r:id="rId4"/>
    <p:sldId id="286" r:id="rId5"/>
    <p:sldId id="263" r:id="rId6"/>
    <p:sldId id="261" r:id="rId7"/>
    <p:sldId id="259" r:id="rId8"/>
    <p:sldId id="284" r:id="rId9"/>
    <p:sldId id="264" r:id="rId10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4431" autoAdjust="0"/>
  </p:normalViewPr>
  <p:slideViewPr>
    <p:cSldViewPr snapToGrid="0">
      <p:cViewPr>
        <p:scale>
          <a:sx n="36" d="100"/>
          <a:sy n="36" d="100"/>
        </p:scale>
        <p:origin x="1820" y="348"/>
      </p:cViewPr>
      <p:guideLst/>
    </p:cSldViewPr>
  </p:slideViewPr>
  <p:outlineViewPr>
    <p:cViewPr>
      <p:scale>
        <a:sx n="33" d="100"/>
        <a:sy n="33" d="100"/>
      </p:scale>
      <p:origin x="0" y="-4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s://pandas.pydata.org/pandas-docs/stable/tutorials.html" TargetMode="External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s://pandas.pydata.org/pandas-docs/stable/tutorials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506933-8F55-4073-9B50-A456511F73F4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A8F7BF0-7780-4930-94E7-6E37221D1110}">
      <dgm:prSet/>
      <dgm:spPr/>
      <dgm:t>
        <a:bodyPr/>
        <a:lstStyle/>
        <a:p>
          <a:pPr rtl="1"/>
          <a:r>
            <a:rPr lang="he-IL" dirty="0">
              <a:solidFill>
                <a:schemeClr val="tx1"/>
              </a:solidFill>
            </a:rPr>
            <a:t>בלוקים</a:t>
          </a:r>
          <a:endParaRPr lang="en-IL" dirty="0">
            <a:solidFill>
              <a:schemeClr val="tx1"/>
            </a:solidFill>
          </a:endParaRPr>
        </a:p>
      </dgm:t>
    </dgm:pt>
    <dgm:pt modelId="{291A80CF-683F-4430-A41E-A5E480C55C4F}" type="parTrans" cxnId="{B0BDCA6B-D85D-4AB3-A2A0-4DE89C0BC94D}">
      <dgm:prSet/>
      <dgm:spPr/>
      <dgm:t>
        <a:bodyPr/>
        <a:lstStyle/>
        <a:p>
          <a:pPr rtl="1"/>
          <a:endParaRPr lang="en-IL">
            <a:solidFill>
              <a:schemeClr val="tx1"/>
            </a:solidFill>
          </a:endParaRPr>
        </a:p>
      </dgm:t>
    </dgm:pt>
    <dgm:pt modelId="{51E976F8-1710-4D27-BBCF-45CB178ED7F8}" type="sibTrans" cxnId="{B0BDCA6B-D85D-4AB3-A2A0-4DE89C0BC94D}">
      <dgm:prSet/>
      <dgm:spPr/>
      <dgm:t>
        <a:bodyPr/>
        <a:lstStyle/>
        <a:p>
          <a:pPr rtl="1"/>
          <a:endParaRPr lang="en-IL">
            <a:solidFill>
              <a:schemeClr val="tx1"/>
            </a:solidFill>
          </a:endParaRPr>
        </a:p>
      </dgm:t>
    </dgm:pt>
    <dgm:pt modelId="{5D0C572B-0D98-4859-8D87-0F661AD69E65}">
      <dgm:prSet/>
      <dgm:spPr/>
      <dgm:t>
        <a:bodyPr/>
        <a:lstStyle/>
        <a:p>
          <a:pPr rtl="1"/>
          <a:r>
            <a:rPr lang="he-IL" dirty="0">
              <a:solidFill>
                <a:schemeClr val="tx1"/>
              </a:solidFill>
            </a:rPr>
            <a:t>כתיבה בשפה מדוברת</a:t>
          </a:r>
          <a:endParaRPr lang="en-IL" dirty="0">
            <a:solidFill>
              <a:schemeClr val="tx1"/>
            </a:solidFill>
          </a:endParaRPr>
        </a:p>
      </dgm:t>
    </dgm:pt>
    <dgm:pt modelId="{881DDE83-92DA-43EB-81D5-B3500389F08F}" type="parTrans" cxnId="{29DD0008-1311-4690-B5B2-7FEC2F013798}">
      <dgm:prSet/>
      <dgm:spPr/>
      <dgm:t>
        <a:bodyPr/>
        <a:lstStyle/>
        <a:p>
          <a:pPr rtl="1"/>
          <a:endParaRPr lang="en-IL">
            <a:solidFill>
              <a:schemeClr val="tx1"/>
            </a:solidFill>
          </a:endParaRPr>
        </a:p>
      </dgm:t>
    </dgm:pt>
    <dgm:pt modelId="{A1976D2F-14B7-456F-A6E7-98E925CC28EA}" type="sibTrans" cxnId="{29DD0008-1311-4690-B5B2-7FEC2F013798}">
      <dgm:prSet/>
      <dgm:spPr/>
      <dgm:t>
        <a:bodyPr/>
        <a:lstStyle/>
        <a:p>
          <a:pPr rtl="1"/>
          <a:endParaRPr lang="en-IL">
            <a:solidFill>
              <a:schemeClr val="tx1"/>
            </a:solidFill>
          </a:endParaRPr>
        </a:p>
      </dgm:t>
    </dgm:pt>
    <dgm:pt modelId="{267B3503-07D5-40A9-AC06-7F23068AD491}">
      <dgm:prSet/>
      <dgm:spPr/>
      <dgm:t>
        <a:bodyPr/>
        <a:lstStyle/>
        <a:p>
          <a:pPr rtl="1"/>
          <a:r>
            <a:rPr lang="he-IL" dirty="0">
              <a:solidFill>
                <a:schemeClr val="tx1"/>
              </a:solidFill>
              <a:latin typeface="Alef" panose="00000500000000000000" pitchFamily="2" charset="-79"/>
              <a:cs typeface="Alef" panose="00000500000000000000" pitchFamily="2" charset="-79"/>
            </a:rPr>
            <a:t>תירגום של כמה פקודות פשוטות )לבינארי (אנגלית מול קוד מורס</a:t>
          </a:r>
          <a:endParaRPr lang="en-IL" dirty="0">
            <a:solidFill>
              <a:schemeClr val="tx1"/>
            </a:solidFill>
          </a:endParaRPr>
        </a:p>
      </dgm:t>
    </dgm:pt>
    <dgm:pt modelId="{F3A0EC0F-AD14-4CAB-B3C3-3BC66BCD97FB}" type="parTrans" cxnId="{7EADE2A8-7565-4E7E-84BA-D654DDC92530}">
      <dgm:prSet/>
      <dgm:spPr/>
      <dgm:t>
        <a:bodyPr/>
        <a:lstStyle/>
        <a:p>
          <a:pPr rtl="1"/>
          <a:endParaRPr lang="en-IL">
            <a:solidFill>
              <a:schemeClr val="tx1"/>
            </a:solidFill>
          </a:endParaRPr>
        </a:p>
      </dgm:t>
    </dgm:pt>
    <dgm:pt modelId="{104EF74B-1793-45B0-A832-D6213B6E2DFD}" type="sibTrans" cxnId="{7EADE2A8-7565-4E7E-84BA-D654DDC92530}">
      <dgm:prSet/>
      <dgm:spPr/>
      <dgm:t>
        <a:bodyPr/>
        <a:lstStyle/>
        <a:p>
          <a:pPr rtl="1"/>
          <a:endParaRPr lang="en-IL">
            <a:solidFill>
              <a:schemeClr val="tx1"/>
            </a:solidFill>
          </a:endParaRPr>
        </a:p>
      </dgm:t>
    </dgm:pt>
    <dgm:pt modelId="{D29F0664-A292-4B02-B804-901B1163AADA}">
      <dgm:prSet/>
      <dgm:spPr/>
      <dgm:t>
        <a:bodyPr/>
        <a:lstStyle/>
        <a:p>
          <a:pPr rtl="1"/>
          <a:r>
            <a:rPr lang="he-IL" dirty="0">
              <a:solidFill>
                <a:schemeClr val="tx1"/>
              </a:solidFill>
              <a:latin typeface="Alef" panose="00000500000000000000" pitchFamily="2" charset="-79"/>
              <a:cs typeface="Alef" panose="00000500000000000000" pitchFamily="2" charset="-79"/>
            </a:rPr>
            <a:t>המחשב מבין 0110100</a:t>
          </a:r>
          <a:endParaRPr lang="en-IL" dirty="0">
            <a:solidFill>
              <a:schemeClr val="tx1"/>
            </a:solidFill>
          </a:endParaRPr>
        </a:p>
      </dgm:t>
    </dgm:pt>
    <dgm:pt modelId="{173B1759-6D36-4B6F-B334-AD8619FC4782}" type="parTrans" cxnId="{FB98DF11-35F5-4C01-B779-8218AA89DD5F}">
      <dgm:prSet/>
      <dgm:spPr/>
      <dgm:t>
        <a:bodyPr/>
        <a:lstStyle/>
        <a:p>
          <a:pPr rtl="1"/>
          <a:endParaRPr lang="en-IL">
            <a:solidFill>
              <a:schemeClr val="tx1"/>
            </a:solidFill>
          </a:endParaRPr>
        </a:p>
      </dgm:t>
    </dgm:pt>
    <dgm:pt modelId="{7C705ACB-06FF-4718-9187-C9E19CBD690D}" type="sibTrans" cxnId="{FB98DF11-35F5-4C01-B779-8218AA89DD5F}">
      <dgm:prSet/>
      <dgm:spPr/>
      <dgm:t>
        <a:bodyPr/>
        <a:lstStyle/>
        <a:p>
          <a:pPr rtl="1"/>
          <a:endParaRPr lang="en-IL">
            <a:solidFill>
              <a:schemeClr val="tx1"/>
            </a:solidFill>
          </a:endParaRPr>
        </a:p>
      </dgm:t>
    </dgm:pt>
    <dgm:pt modelId="{E7D0B497-4945-446C-BD82-A7B741880F80}" type="pres">
      <dgm:prSet presAssocID="{DA506933-8F55-4073-9B50-A456511F73F4}" presName="vert0" presStyleCnt="0">
        <dgm:presLayoutVars>
          <dgm:dir/>
          <dgm:animOne val="branch"/>
          <dgm:animLvl val="lvl"/>
        </dgm:presLayoutVars>
      </dgm:prSet>
      <dgm:spPr/>
    </dgm:pt>
    <dgm:pt modelId="{2F1D9F3D-42F5-46A1-864A-A3EA42D24D86}" type="pres">
      <dgm:prSet presAssocID="{5A8F7BF0-7780-4930-94E7-6E37221D1110}" presName="thickLine" presStyleLbl="alignNode1" presStyleIdx="0" presStyleCnt="4"/>
      <dgm:spPr/>
    </dgm:pt>
    <dgm:pt modelId="{1AA665A1-32E7-45B7-A265-00C80CDBDFCD}" type="pres">
      <dgm:prSet presAssocID="{5A8F7BF0-7780-4930-94E7-6E37221D1110}" presName="horz1" presStyleCnt="0"/>
      <dgm:spPr/>
    </dgm:pt>
    <dgm:pt modelId="{3D1F71BF-8006-44C7-8BBB-32A0BCFCF6E4}" type="pres">
      <dgm:prSet presAssocID="{5A8F7BF0-7780-4930-94E7-6E37221D1110}" presName="tx1" presStyleLbl="revTx" presStyleIdx="0" presStyleCnt="4"/>
      <dgm:spPr/>
    </dgm:pt>
    <dgm:pt modelId="{E1F849BE-2DDB-46D0-8959-B674B869041C}" type="pres">
      <dgm:prSet presAssocID="{5A8F7BF0-7780-4930-94E7-6E37221D1110}" presName="vert1" presStyleCnt="0"/>
      <dgm:spPr/>
    </dgm:pt>
    <dgm:pt modelId="{66B99704-9311-4562-B77E-ECE7FA43CA8B}" type="pres">
      <dgm:prSet presAssocID="{5D0C572B-0D98-4859-8D87-0F661AD69E65}" presName="thickLine" presStyleLbl="alignNode1" presStyleIdx="1" presStyleCnt="4"/>
      <dgm:spPr/>
    </dgm:pt>
    <dgm:pt modelId="{16FB734C-DE5E-4E1E-B917-FFDB0791F7F2}" type="pres">
      <dgm:prSet presAssocID="{5D0C572B-0D98-4859-8D87-0F661AD69E65}" presName="horz1" presStyleCnt="0"/>
      <dgm:spPr/>
    </dgm:pt>
    <dgm:pt modelId="{7885445D-920B-4BBD-89F8-457CF3FBEEC0}" type="pres">
      <dgm:prSet presAssocID="{5D0C572B-0D98-4859-8D87-0F661AD69E65}" presName="tx1" presStyleLbl="revTx" presStyleIdx="1" presStyleCnt="4"/>
      <dgm:spPr/>
    </dgm:pt>
    <dgm:pt modelId="{0C6A119E-8EF7-4D93-BC1C-A48B5267D124}" type="pres">
      <dgm:prSet presAssocID="{5D0C572B-0D98-4859-8D87-0F661AD69E65}" presName="vert1" presStyleCnt="0"/>
      <dgm:spPr/>
    </dgm:pt>
    <dgm:pt modelId="{0512DA62-1FD0-4A5E-AE82-1530FBACE4A9}" type="pres">
      <dgm:prSet presAssocID="{267B3503-07D5-40A9-AC06-7F23068AD491}" presName="thickLine" presStyleLbl="alignNode1" presStyleIdx="2" presStyleCnt="4"/>
      <dgm:spPr/>
    </dgm:pt>
    <dgm:pt modelId="{78694E95-8216-4C43-914B-F59342518E44}" type="pres">
      <dgm:prSet presAssocID="{267B3503-07D5-40A9-AC06-7F23068AD491}" presName="horz1" presStyleCnt="0"/>
      <dgm:spPr/>
    </dgm:pt>
    <dgm:pt modelId="{2F693DFC-F61B-4CA4-B808-5F7967D53C03}" type="pres">
      <dgm:prSet presAssocID="{267B3503-07D5-40A9-AC06-7F23068AD491}" presName="tx1" presStyleLbl="revTx" presStyleIdx="2" presStyleCnt="4"/>
      <dgm:spPr/>
    </dgm:pt>
    <dgm:pt modelId="{A323EFEC-F3F0-438F-AA3A-3F1E39B8FDE6}" type="pres">
      <dgm:prSet presAssocID="{267B3503-07D5-40A9-AC06-7F23068AD491}" presName="vert1" presStyleCnt="0"/>
      <dgm:spPr/>
    </dgm:pt>
    <dgm:pt modelId="{09B224A4-6F01-4572-B723-31C1FDC50538}" type="pres">
      <dgm:prSet presAssocID="{D29F0664-A292-4B02-B804-901B1163AADA}" presName="thickLine" presStyleLbl="alignNode1" presStyleIdx="3" presStyleCnt="4"/>
      <dgm:spPr/>
    </dgm:pt>
    <dgm:pt modelId="{11829DDC-655C-487C-9302-E725BAD84A2E}" type="pres">
      <dgm:prSet presAssocID="{D29F0664-A292-4B02-B804-901B1163AADA}" presName="horz1" presStyleCnt="0"/>
      <dgm:spPr/>
    </dgm:pt>
    <dgm:pt modelId="{B2445D08-4B34-45CB-A93F-5B9251CA5454}" type="pres">
      <dgm:prSet presAssocID="{D29F0664-A292-4B02-B804-901B1163AADA}" presName="tx1" presStyleLbl="revTx" presStyleIdx="3" presStyleCnt="4"/>
      <dgm:spPr/>
    </dgm:pt>
    <dgm:pt modelId="{3EC2E5DA-297C-4D82-AB17-9BEDB2D4A4A4}" type="pres">
      <dgm:prSet presAssocID="{D29F0664-A292-4B02-B804-901B1163AADA}" presName="vert1" presStyleCnt="0"/>
      <dgm:spPr/>
    </dgm:pt>
  </dgm:ptLst>
  <dgm:cxnLst>
    <dgm:cxn modelId="{4BAC6605-3ADD-48E7-8A1F-E1B18636F1E5}" type="presOf" srcId="{5A8F7BF0-7780-4930-94E7-6E37221D1110}" destId="{3D1F71BF-8006-44C7-8BBB-32A0BCFCF6E4}" srcOrd="0" destOrd="0" presId="urn:microsoft.com/office/officeart/2008/layout/LinedList"/>
    <dgm:cxn modelId="{29DD0008-1311-4690-B5B2-7FEC2F013798}" srcId="{DA506933-8F55-4073-9B50-A456511F73F4}" destId="{5D0C572B-0D98-4859-8D87-0F661AD69E65}" srcOrd="1" destOrd="0" parTransId="{881DDE83-92DA-43EB-81D5-B3500389F08F}" sibTransId="{A1976D2F-14B7-456F-A6E7-98E925CC28EA}"/>
    <dgm:cxn modelId="{FB98DF11-35F5-4C01-B779-8218AA89DD5F}" srcId="{DA506933-8F55-4073-9B50-A456511F73F4}" destId="{D29F0664-A292-4B02-B804-901B1163AADA}" srcOrd="3" destOrd="0" parTransId="{173B1759-6D36-4B6F-B334-AD8619FC4782}" sibTransId="{7C705ACB-06FF-4718-9187-C9E19CBD690D}"/>
    <dgm:cxn modelId="{F3A9CD5D-ED96-466C-A5D8-64C95AB8410E}" type="presOf" srcId="{DA506933-8F55-4073-9B50-A456511F73F4}" destId="{E7D0B497-4945-446C-BD82-A7B741880F80}" srcOrd="0" destOrd="0" presId="urn:microsoft.com/office/officeart/2008/layout/LinedList"/>
    <dgm:cxn modelId="{B0BDCA6B-D85D-4AB3-A2A0-4DE89C0BC94D}" srcId="{DA506933-8F55-4073-9B50-A456511F73F4}" destId="{5A8F7BF0-7780-4930-94E7-6E37221D1110}" srcOrd="0" destOrd="0" parTransId="{291A80CF-683F-4430-A41E-A5E480C55C4F}" sibTransId="{51E976F8-1710-4D27-BBCF-45CB178ED7F8}"/>
    <dgm:cxn modelId="{EFD3EB8E-A0B4-4EA1-9295-4035374A67EB}" type="presOf" srcId="{267B3503-07D5-40A9-AC06-7F23068AD491}" destId="{2F693DFC-F61B-4CA4-B808-5F7967D53C03}" srcOrd="0" destOrd="0" presId="urn:microsoft.com/office/officeart/2008/layout/LinedList"/>
    <dgm:cxn modelId="{4F883390-CA43-4356-8C2D-72ABF0252957}" type="presOf" srcId="{5D0C572B-0D98-4859-8D87-0F661AD69E65}" destId="{7885445D-920B-4BBD-89F8-457CF3FBEEC0}" srcOrd="0" destOrd="0" presId="urn:microsoft.com/office/officeart/2008/layout/LinedList"/>
    <dgm:cxn modelId="{7EADE2A8-7565-4E7E-84BA-D654DDC92530}" srcId="{DA506933-8F55-4073-9B50-A456511F73F4}" destId="{267B3503-07D5-40A9-AC06-7F23068AD491}" srcOrd="2" destOrd="0" parTransId="{F3A0EC0F-AD14-4CAB-B3C3-3BC66BCD97FB}" sibTransId="{104EF74B-1793-45B0-A832-D6213B6E2DFD}"/>
    <dgm:cxn modelId="{F83CF9C9-6639-4D6B-8030-C4DABBF4F961}" type="presOf" srcId="{D29F0664-A292-4B02-B804-901B1163AADA}" destId="{B2445D08-4B34-45CB-A93F-5B9251CA5454}" srcOrd="0" destOrd="0" presId="urn:microsoft.com/office/officeart/2008/layout/LinedList"/>
    <dgm:cxn modelId="{F5913D95-6ACB-46DF-81D5-981F12E42636}" type="presParOf" srcId="{E7D0B497-4945-446C-BD82-A7B741880F80}" destId="{2F1D9F3D-42F5-46A1-864A-A3EA42D24D86}" srcOrd="0" destOrd="0" presId="urn:microsoft.com/office/officeart/2008/layout/LinedList"/>
    <dgm:cxn modelId="{92FFACAD-CA02-4D6D-B87D-7B10629C8F24}" type="presParOf" srcId="{E7D0B497-4945-446C-BD82-A7B741880F80}" destId="{1AA665A1-32E7-45B7-A265-00C80CDBDFCD}" srcOrd="1" destOrd="0" presId="urn:microsoft.com/office/officeart/2008/layout/LinedList"/>
    <dgm:cxn modelId="{E933D199-88F4-49C8-A97C-CCFC5D7185BF}" type="presParOf" srcId="{1AA665A1-32E7-45B7-A265-00C80CDBDFCD}" destId="{3D1F71BF-8006-44C7-8BBB-32A0BCFCF6E4}" srcOrd="0" destOrd="0" presId="urn:microsoft.com/office/officeart/2008/layout/LinedList"/>
    <dgm:cxn modelId="{84AE2785-A31A-4C9D-9386-C5A91DD970DC}" type="presParOf" srcId="{1AA665A1-32E7-45B7-A265-00C80CDBDFCD}" destId="{E1F849BE-2DDB-46D0-8959-B674B869041C}" srcOrd="1" destOrd="0" presId="urn:microsoft.com/office/officeart/2008/layout/LinedList"/>
    <dgm:cxn modelId="{09557DEE-0460-43B5-98F3-B2D556134D52}" type="presParOf" srcId="{E7D0B497-4945-446C-BD82-A7B741880F80}" destId="{66B99704-9311-4562-B77E-ECE7FA43CA8B}" srcOrd="2" destOrd="0" presId="urn:microsoft.com/office/officeart/2008/layout/LinedList"/>
    <dgm:cxn modelId="{3F79C8C6-7E2E-402F-8DE9-031598A43926}" type="presParOf" srcId="{E7D0B497-4945-446C-BD82-A7B741880F80}" destId="{16FB734C-DE5E-4E1E-B917-FFDB0791F7F2}" srcOrd="3" destOrd="0" presId="urn:microsoft.com/office/officeart/2008/layout/LinedList"/>
    <dgm:cxn modelId="{0E9DAD60-6225-457A-A7E5-695A7EEEEC57}" type="presParOf" srcId="{16FB734C-DE5E-4E1E-B917-FFDB0791F7F2}" destId="{7885445D-920B-4BBD-89F8-457CF3FBEEC0}" srcOrd="0" destOrd="0" presId="urn:microsoft.com/office/officeart/2008/layout/LinedList"/>
    <dgm:cxn modelId="{49BBE4B1-E4B7-4D04-AB19-365FE6CE098C}" type="presParOf" srcId="{16FB734C-DE5E-4E1E-B917-FFDB0791F7F2}" destId="{0C6A119E-8EF7-4D93-BC1C-A48B5267D124}" srcOrd="1" destOrd="0" presId="urn:microsoft.com/office/officeart/2008/layout/LinedList"/>
    <dgm:cxn modelId="{903D0BED-9794-4096-BC9A-419B6DC17FC1}" type="presParOf" srcId="{E7D0B497-4945-446C-BD82-A7B741880F80}" destId="{0512DA62-1FD0-4A5E-AE82-1530FBACE4A9}" srcOrd="4" destOrd="0" presId="urn:microsoft.com/office/officeart/2008/layout/LinedList"/>
    <dgm:cxn modelId="{5282788F-4607-4ABF-BA04-2F7586F2ECB9}" type="presParOf" srcId="{E7D0B497-4945-446C-BD82-A7B741880F80}" destId="{78694E95-8216-4C43-914B-F59342518E44}" srcOrd="5" destOrd="0" presId="urn:microsoft.com/office/officeart/2008/layout/LinedList"/>
    <dgm:cxn modelId="{FFE3DE76-7242-4C21-8AFB-FC0D7E20F156}" type="presParOf" srcId="{78694E95-8216-4C43-914B-F59342518E44}" destId="{2F693DFC-F61B-4CA4-B808-5F7967D53C03}" srcOrd="0" destOrd="0" presId="urn:microsoft.com/office/officeart/2008/layout/LinedList"/>
    <dgm:cxn modelId="{9A54D953-BDAE-4538-ABDD-68AC8157042A}" type="presParOf" srcId="{78694E95-8216-4C43-914B-F59342518E44}" destId="{A323EFEC-F3F0-438F-AA3A-3F1E39B8FDE6}" srcOrd="1" destOrd="0" presId="urn:microsoft.com/office/officeart/2008/layout/LinedList"/>
    <dgm:cxn modelId="{82275E04-976D-4D80-ADF9-0F44F9D2FB1C}" type="presParOf" srcId="{E7D0B497-4945-446C-BD82-A7B741880F80}" destId="{09B224A4-6F01-4572-B723-31C1FDC50538}" srcOrd="6" destOrd="0" presId="urn:microsoft.com/office/officeart/2008/layout/LinedList"/>
    <dgm:cxn modelId="{D5724BC2-ADEC-412E-B867-C9F361B237E3}" type="presParOf" srcId="{E7D0B497-4945-446C-BD82-A7B741880F80}" destId="{11829DDC-655C-487C-9302-E725BAD84A2E}" srcOrd="7" destOrd="0" presId="urn:microsoft.com/office/officeart/2008/layout/LinedList"/>
    <dgm:cxn modelId="{6B41BAB8-5A97-49AF-AC65-B62E3BF9F27D}" type="presParOf" srcId="{11829DDC-655C-487C-9302-E725BAD84A2E}" destId="{B2445D08-4B34-45CB-A93F-5B9251CA5454}" srcOrd="0" destOrd="0" presId="urn:microsoft.com/office/officeart/2008/layout/LinedList"/>
    <dgm:cxn modelId="{3509DE02-0777-4AF9-8E23-643AFCE1FA12}" type="presParOf" srcId="{11829DDC-655C-487C-9302-E725BAD84A2E}" destId="{3EC2E5DA-297C-4D82-AB17-9BEDB2D4A4A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506933-8F55-4073-9B50-A456511F73F4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F282CD8-D39D-47C1-BC7C-E1C0E00FD1C3}">
      <dgm:prSet/>
      <dgm:spPr/>
      <dgm:t>
        <a:bodyPr/>
        <a:lstStyle/>
        <a:p>
          <a:pPr algn="r" rtl="1"/>
          <a:r>
            <a:rPr lang="he-IL"/>
            <a:t>קל להבין</a:t>
          </a:r>
          <a:endParaRPr lang="en-US"/>
        </a:p>
      </dgm:t>
    </dgm:pt>
    <dgm:pt modelId="{ACF11535-11DA-4088-98F4-A98A8DDC74A5}" type="parTrans" cxnId="{83A8EFB5-CE0F-474A-A6E6-21D9DCEFE6BA}">
      <dgm:prSet/>
      <dgm:spPr/>
      <dgm:t>
        <a:bodyPr/>
        <a:lstStyle/>
        <a:p>
          <a:pPr algn="r" rtl="1"/>
          <a:endParaRPr lang="en-US"/>
        </a:p>
      </dgm:t>
    </dgm:pt>
    <dgm:pt modelId="{FC01D950-BF74-46B4-B463-8FA235427654}" type="sibTrans" cxnId="{83A8EFB5-CE0F-474A-A6E6-21D9DCEFE6BA}">
      <dgm:prSet/>
      <dgm:spPr/>
      <dgm:t>
        <a:bodyPr/>
        <a:lstStyle/>
        <a:p>
          <a:pPr algn="r" rtl="1"/>
          <a:endParaRPr lang="en-US"/>
        </a:p>
      </dgm:t>
    </dgm:pt>
    <dgm:pt modelId="{CDE7DE90-B15C-4145-ADB5-40D7B8E11790}">
      <dgm:prSet/>
      <dgm:spPr/>
      <dgm:t>
        <a:bodyPr/>
        <a:lstStyle/>
        <a:p>
          <a:pPr algn="r" rtl="1"/>
          <a:r>
            <a:rPr lang="he-IL"/>
            <a:t>גמיש מאוד</a:t>
          </a:r>
          <a:endParaRPr lang="en-US"/>
        </a:p>
      </dgm:t>
    </dgm:pt>
    <dgm:pt modelId="{AAF02CD0-A0C0-4A43-8D25-41845F7DCCD1}" type="parTrans" cxnId="{26E941F1-06D9-4873-89AA-B32A585E626E}">
      <dgm:prSet/>
      <dgm:spPr/>
      <dgm:t>
        <a:bodyPr/>
        <a:lstStyle/>
        <a:p>
          <a:pPr algn="r" rtl="1"/>
          <a:endParaRPr lang="en-US"/>
        </a:p>
      </dgm:t>
    </dgm:pt>
    <dgm:pt modelId="{8FE6D558-864A-4ADB-8985-E1B4A6C1DBA0}" type="sibTrans" cxnId="{26E941F1-06D9-4873-89AA-B32A585E626E}">
      <dgm:prSet/>
      <dgm:spPr/>
      <dgm:t>
        <a:bodyPr/>
        <a:lstStyle/>
        <a:p>
          <a:pPr algn="r" rtl="1"/>
          <a:endParaRPr lang="en-US"/>
        </a:p>
      </dgm:t>
    </dgm:pt>
    <dgm:pt modelId="{E9F2E4F7-15B9-407C-BA04-3A33CBA10BD4}">
      <dgm:prSet/>
      <dgm:spPr/>
      <dgm:t>
        <a:bodyPr/>
        <a:lstStyle/>
        <a:p>
          <a:pPr algn="r" rtl="1"/>
          <a:r>
            <a:rPr lang="he-IL"/>
            <a:t>קהילה</a:t>
          </a:r>
          <a:endParaRPr lang="en-US"/>
        </a:p>
      </dgm:t>
    </dgm:pt>
    <dgm:pt modelId="{96FF0AD3-93F8-4E52-8699-42A7F1BF50BB}" type="parTrans" cxnId="{B284B3E2-2801-4CD1-90A2-2A33AD698234}">
      <dgm:prSet/>
      <dgm:spPr/>
      <dgm:t>
        <a:bodyPr/>
        <a:lstStyle/>
        <a:p>
          <a:pPr algn="r" rtl="1"/>
          <a:endParaRPr lang="en-US"/>
        </a:p>
      </dgm:t>
    </dgm:pt>
    <dgm:pt modelId="{4A8D36FA-3CEA-47BF-AB58-F27731BEAF6D}" type="sibTrans" cxnId="{B284B3E2-2801-4CD1-90A2-2A33AD698234}">
      <dgm:prSet/>
      <dgm:spPr/>
      <dgm:t>
        <a:bodyPr/>
        <a:lstStyle/>
        <a:p>
          <a:pPr algn="r" rtl="1"/>
          <a:endParaRPr lang="en-US"/>
        </a:p>
      </dgm:t>
    </dgm:pt>
    <dgm:pt modelId="{32DF320E-ECDD-4FF8-9F8D-2094B38E03C7}">
      <dgm:prSet/>
      <dgm:spPr/>
      <dgm:t>
        <a:bodyPr/>
        <a:lstStyle/>
        <a:p>
          <a:pPr algn="r" rtl="1"/>
          <a:r>
            <a:rPr lang="he-IL"/>
            <a:t>שפה גדלה</a:t>
          </a:r>
          <a:endParaRPr lang="en-US"/>
        </a:p>
      </dgm:t>
    </dgm:pt>
    <dgm:pt modelId="{68A4CB7F-DD1A-4760-9F7E-6642AA552748}" type="parTrans" cxnId="{898E0C50-82D0-433C-8982-93C8664702CA}">
      <dgm:prSet/>
      <dgm:spPr/>
      <dgm:t>
        <a:bodyPr/>
        <a:lstStyle/>
        <a:p>
          <a:pPr algn="r" rtl="1"/>
          <a:endParaRPr lang="en-US"/>
        </a:p>
      </dgm:t>
    </dgm:pt>
    <dgm:pt modelId="{BE33A518-A1ED-4B21-B821-AB60EBEC4A45}" type="sibTrans" cxnId="{898E0C50-82D0-433C-8982-93C8664702CA}">
      <dgm:prSet/>
      <dgm:spPr/>
      <dgm:t>
        <a:bodyPr/>
        <a:lstStyle/>
        <a:p>
          <a:pPr algn="r" rtl="1"/>
          <a:endParaRPr lang="en-US"/>
        </a:p>
      </dgm:t>
    </dgm:pt>
    <dgm:pt modelId="{FCCEE6A9-E887-4211-9FD0-DAC1DFA82A4B}">
      <dgm:prSet/>
      <dgm:spPr/>
      <dgm:t>
        <a:bodyPr/>
        <a:lstStyle/>
        <a:p>
          <a:pPr algn="r" rtl="1"/>
          <a:r>
            <a:rPr lang="en-US"/>
            <a:t>Data science</a:t>
          </a:r>
        </a:p>
      </dgm:t>
    </dgm:pt>
    <dgm:pt modelId="{951488B2-108B-4CBB-948B-D5193770A7AC}" type="parTrans" cxnId="{2CE7070C-5A28-4E35-B47A-266516A7ED41}">
      <dgm:prSet/>
      <dgm:spPr/>
      <dgm:t>
        <a:bodyPr/>
        <a:lstStyle/>
        <a:p>
          <a:pPr algn="r" rtl="1"/>
          <a:endParaRPr lang="en-US"/>
        </a:p>
      </dgm:t>
    </dgm:pt>
    <dgm:pt modelId="{216569B6-36AF-427B-9672-BA8AE0345182}" type="sibTrans" cxnId="{2CE7070C-5A28-4E35-B47A-266516A7ED41}">
      <dgm:prSet/>
      <dgm:spPr/>
      <dgm:t>
        <a:bodyPr/>
        <a:lstStyle/>
        <a:p>
          <a:pPr algn="r" rtl="1"/>
          <a:endParaRPr lang="en-US"/>
        </a:p>
      </dgm:t>
    </dgm:pt>
    <dgm:pt modelId="{E7D0B497-4945-446C-BD82-A7B741880F80}" type="pres">
      <dgm:prSet presAssocID="{DA506933-8F55-4073-9B50-A456511F73F4}" presName="vert0" presStyleCnt="0">
        <dgm:presLayoutVars>
          <dgm:dir/>
          <dgm:animOne val="branch"/>
          <dgm:animLvl val="lvl"/>
        </dgm:presLayoutVars>
      </dgm:prSet>
      <dgm:spPr/>
    </dgm:pt>
    <dgm:pt modelId="{5B1E57BC-B68E-483C-8276-19B62A98209E}" type="pres">
      <dgm:prSet presAssocID="{FF282CD8-D39D-47C1-BC7C-E1C0E00FD1C3}" presName="thickLine" presStyleLbl="alignNode1" presStyleIdx="0" presStyleCnt="5"/>
      <dgm:spPr/>
    </dgm:pt>
    <dgm:pt modelId="{631F371C-BEA2-4588-A1EF-0F1299989848}" type="pres">
      <dgm:prSet presAssocID="{FF282CD8-D39D-47C1-BC7C-E1C0E00FD1C3}" presName="horz1" presStyleCnt="0"/>
      <dgm:spPr/>
    </dgm:pt>
    <dgm:pt modelId="{464C15D6-A77F-4ED0-9A43-1327209B7A41}" type="pres">
      <dgm:prSet presAssocID="{FF282CD8-D39D-47C1-BC7C-E1C0E00FD1C3}" presName="tx1" presStyleLbl="revTx" presStyleIdx="0" presStyleCnt="5"/>
      <dgm:spPr/>
    </dgm:pt>
    <dgm:pt modelId="{4ECC81BB-542B-4579-BC5A-79481EEB1627}" type="pres">
      <dgm:prSet presAssocID="{FF282CD8-D39D-47C1-BC7C-E1C0E00FD1C3}" presName="vert1" presStyleCnt="0"/>
      <dgm:spPr/>
    </dgm:pt>
    <dgm:pt modelId="{3670545C-66DE-4017-9D81-031EE48867EE}" type="pres">
      <dgm:prSet presAssocID="{CDE7DE90-B15C-4145-ADB5-40D7B8E11790}" presName="thickLine" presStyleLbl="alignNode1" presStyleIdx="1" presStyleCnt="5"/>
      <dgm:spPr/>
    </dgm:pt>
    <dgm:pt modelId="{C401303F-FB00-4C0B-8C40-0A448BCBB12B}" type="pres">
      <dgm:prSet presAssocID="{CDE7DE90-B15C-4145-ADB5-40D7B8E11790}" presName="horz1" presStyleCnt="0"/>
      <dgm:spPr/>
    </dgm:pt>
    <dgm:pt modelId="{8C1408CE-FE78-4A66-B8D0-FB8310FF591C}" type="pres">
      <dgm:prSet presAssocID="{CDE7DE90-B15C-4145-ADB5-40D7B8E11790}" presName="tx1" presStyleLbl="revTx" presStyleIdx="1" presStyleCnt="5"/>
      <dgm:spPr/>
    </dgm:pt>
    <dgm:pt modelId="{DD6BE524-89D4-4CCC-BBDE-28345EA49169}" type="pres">
      <dgm:prSet presAssocID="{CDE7DE90-B15C-4145-ADB5-40D7B8E11790}" presName="vert1" presStyleCnt="0"/>
      <dgm:spPr/>
    </dgm:pt>
    <dgm:pt modelId="{51619F70-3EC9-4DAF-A784-A79725FCDD00}" type="pres">
      <dgm:prSet presAssocID="{E9F2E4F7-15B9-407C-BA04-3A33CBA10BD4}" presName="thickLine" presStyleLbl="alignNode1" presStyleIdx="2" presStyleCnt="5"/>
      <dgm:spPr/>
    </dgm:pt>
    <dgm:pt modelId="{E65ACA60-6DC9-40C1-8541-7EE678185E45}" type="pres">
      <dgm:prSet presAssocID="{E9F2E4F7-15B9-407C-BA04-3A33CBA10BD4}" presName="horz1" presStyleCnt="0"/>
      <dgm:spPr/>
    </dgm:pt>
    <dgm:pt modelId="{F4D798EB-AC76-4EDC-814D-D4BDE0123530}" type="pres">
      <dgm:prSet presAssocID="{E9F2E4F7-15B9-407C-BA04-3A33CBA10BD4}" presName="tx1" presStyleLbl="revTx" presStyleIdx="2" presStyleCnt="5"/>
      <dgm:spPr/>
    </dgm:pt>
    <dgm:pt modelId="{E885AC3C-7AF8-456A-999B-4EB25B3CF566}" type="pres">
      <dgm:prSet presAssocID="{E9F2E4F7-15B9-407C-BA04-3A33CBA10BD4}" presName="vert1" presStyleCnt="0"/>
      <dgm:spPr/>
    </dgm:pt>
    <dgm:pt modelId="{579A7623-EB61-4F39-BFCB-20171AEC1839}" type="pres">
      <dgm:prSet presAssocID="{32DF320E-ECDD-4FF8-9F8D-2094B38E03C7}" presName="thickLine" presStyleLbl="alignNode1" presStyleIdx="3" presStyleCnt="5"/>
      <dgm:spPr/>
    </dgm:pt>
    <dgm:pt modelId="{229C3DAF-A526-48C2-8146-E9A6AFDD6155}" type="pres">
      <dgm:prSet presAssocID="{32DF320E-ECDD-4FF8-9F8D-2094B38E03C7}" presName="horz1" presStyleCnt="0"/>
      <dgm:spPr/>
    </dgm:pt>
    <dgm:pt modelId="{D0C64862-BDB9-4255-9976-81356DE6DFFD}" type="pres">
      <dgm:prSet presAssocID="{32DF320E-ECDD-4FF8-9F8D-2094B38E03C7}" presName="tx1" presStyleLbl="revTx" presStyleIdx="3" presStyleCnt="5"/>
      <dgm:spPr/>
    </dgm:pt>
    <dgm:pt modelId="{27EF2C7D-A2CC-48EB-AEE4-C68A51624209}" type="pres">
      <dgm:prSet presAssocID="{32DF320E-ECDD-4FF8-9F8D-2094B38E03C7}" presName="vert1" presStyleCnt="0"/>
      <dgm:spPr/>
    </dgm:pt>
    <dgm:pt modelId="{D03BED14-E781-4A5F-9673-CC991661E9F1}" type="pres">
      <dgm:prSet presAssocID="{FCCEE6A9-E887-4211-9FD0-DAC1DFA82A4B}" presName="thickLine" presStyleLbl="alignNode1" presStyleIdx="4" presStyleCnt="5"/>
      <dgm:spPr/>
    </dgm:pt>
    <dgm:pt modelId="{4B64F225-29B0-4290-9298-E65665F30C69}" type="pres">
      <dgm:prSet presAssocID="{FCCEE6A9-E887-4211-9FD0-DAC1DFA82A4B}" presName="horz1" presStyleCnt="0"/>
      <dgm:spPr/>
    </dgm:pt>
    <dgm:pt modelId="{680717D0-7D92-4660-B106-F32A27367341}" type="pres">
      <dgm:prSet presAssocID="{FCCEE6A9-E887-4211-9FD0-DAC1DFA82A4B}" presName="tx1" presStyleLbl="revTx" presStyleIdx="4" presStyleCnt="5"/>
      <dgm:spPr/>
    </dgm:pt>
    <dgm:pt modelId="{F8514142-44F6-4840-85E5-7C8D04D77F1D}" type="pres">
      <dgm:prSet presAssocID="{FCCEE6A9-E887-4211-9FD0-DAC1DFA82A4B}" presName="vert1" presStyleCnt="0"/>
      <dgm:spPr/>
    </dgm:pt>
  </dgm:ptLst>
  <dgm:cxnLst>
    <dgm:cxn modelId="{487F6901-840F-4CE4-82B5-E5A138D1C163}" type="presOf" srcId="{32DF320E-ECDD-4FF8-9F8D-2094B38E03C7}" destId="{D0C64862-BDB9-4255-9976-81356DE6DFFD}" srcOrd="0" destOrd="0" presId="urn:microsoft.com/office/officeart/2008/layout/LinedList"/>
    <dgm:cxn modelId="{2CE7070C-5A28-4E35-B47A-266516A7ED41}" srcId="{DA506933-8F55-4073-9B50-A456511F73F4}" destId="{FCCEE6A9-E887-4211-9FD0-DAC1DFA82A4B}" srcOrd="4" destOrd="0" parTransId="{951488B2-108B-4CBB-948B-D5193770A7AC}" sibTransId="{216569B6-36AF-427B-9672-BA8AE0345182}"/>
    <dgm:cxn modelId="{12F80F16-6581-44B6-ACF6-D927F715A671}" type="presOf" srcId="{E9F2E4F7-15B9-407C-BA04-3A33CBA10BD4}" destId="{F4D798EB-AC76-4EDC-814D-D4BDE0123530}" srcOrd="0" destOrd="0" presId="urn:microsoft.com/office/officeart/2008/layout/LinedList"/>
    <dgm:cxn modelId="{ECBD6330-D3B2-41DC-A861-93A520EEE3C6}" type="presOf" srcId="{FCCEE6A9-E887-4211-9FD0-DAC1DFA82A4B}" destId="{680717D0-7D92-4660-B106-F32A27367341}" srcOrd="0" destOrd="0" presId="urn:microsoft.com/office/officeart/2008/layout/LinedList"/>
    <dgm:cxn modelId="{F3A9CD5D-ED96-466C-A5D8-64C95AB8410E}" type="presOf" srcId="{DA506933-8F55-4073-9B50-A456511F73F4}" destId="{E7D0B497-4945-446C-BD82-A7B741880F80}" srcOrd="0" destOrd="0" presId="urn:microsoft.com/office/officeart/2008/layout/LinedList"/>
    <dgm:cxn modelId="{898E0C50-82D0-433C-8982-93C8664702CA}" srcId="{DA506933-8F55-4073-9B50-A456511F73F4}" destId="{32DF320E-ECDD-4FF8-9F8D-2094B38E03C7}" srcOrd="3" destOrd="0" parTransId="{68A4CB7F-DD1A-4760-9F7E-6642AA552748}" sibTransId="{BE33A518-A1ED-4B21-B821-AB60EBEC4A45}"/>
    <dgm:cxn modelId="{A551827F-E071-42B2-98A8-624B7A9D0E51}" type="presOf" srcId="{CDE7DE90-B15C-4145-ADB5-40D7B8E11790}" destId="{8C1408CE-FE78-4A66-B8D0-FB8310FF591C}" srcOrd="0" destOrd="0" presId="urn:microsoft.com/office/officeart/2008/layout/LinedList"/>
    <dgm:cxn modelId="{83A8EFB5-CE0F-474A-A6E6-21D9DCEFE6BA}" srcId="{DA506933-8F55-4073-9B50-A456511F73F4}" destId="{FF282CD8-D39D-47C1-BC7C-E1C0E00FD1C3}" srcOrd="0" destOrd="0" parTransId="{ACF11535-11DA-4088-98F4-A98A8DDC74A5}" sibTransId="{FC01D950-BF74-46B4-B463-8FA235427654}"/>
    <dgm:cxn modelId="{6B7B69C2-D254-4C76-B04E-610BC9C34221}" type="presOf" srcId="{FF282CD8-D39D-47C1-BC7C-E1C0E00FD1C3}" destId="{464C15D6-A77F-4ED0-9A43-1327209B7A41}" srcOrd="0" destOrd="0" presId="urn:microsoft.com/office/officeart/2008/layout/LinedList"/>
    <dgm:cxn modelId="{B284B3E2-2801-4CD1-90A2-2A33AD698234}" srcId="{DA506933-8F55-4073-9B50-A456511F73F4}" destId="{E9F2E4F7-15B9-407C-BA04-3A33CBA10BD4}" srcOrd="2" destOrd="0" parTransId="{96FF0AD3-93F8-4E52-8699-42A7F1BF50BB}" sibTransId="{4A8D36FA-3CEA-47BF-AB58-F27731BEAF6D}"/>
    <dgm:cxn modelId="{26E941F1-06D9-4873-89AA-B32A585E626E}" srcId="{DA506933-8F55-4073-9B50-A456511F73F4}" destId="{CDE7DE90-B15C-4145-ADB5-40D7B8E11790}" srcOrd="1" destOrd="0" parTransId="{AAF02CD0-A0C0-4A43-8D25-41845F7DCCD1}" sibTransId="{8FE6D558-864A-4ADB-8985-E1B4A6C1DBA0}"/>
    <dgm:cxn modelId="{33010325-6470-4A80-B94C-AC67A06465C8}" type="presParOf" srcId="{E7D0B497-4945-446C-BD82-A7B741880F80}" destId="{5B1E57BC-B68E-483C-8276-19B62A98209E}" srcOrd="0" destOrd="0" presId="urn:microsoft.com/office/officeart/2008/layout/LinedList"/>
    <dgm:cxn modelId="{894919FF-C5BF-45B6-A30C-A6EC348DB501}" type="presParOf" srcId="{E7D0B497-4945-446C-BD82-A7B741880F80}" destId="{631F371C-BEA2-4588-A1EF-0F1299989848}" srcOrd="1" destOrd="0" presId="urn:microsoft.com/office/officeart/2008/layout/LinedList"/>
    <dgm:cxn modelId="{AE1E92C2-D9EC-4720-923C-49D50EEE02AB}" type="presParOf" srcId="{631F371C-BEA2-4588-A1EF-0F1299989848}" destId="{464C15D6-A77F-4ED0-9A43-1327209B7A41}" srcOrd="0" destOrd="0" presId="urn:microsoft.com/office/officeart/2008/layout/LinedList"/>
    <dgm:cxn modelId="{EC481A18-2E0A-4912-B960-B3DAEA9564F2}" type="presParOf" srcId="{631F371C-BEA2-4588-A1EF-0F1299989848}" destId="{4ECC81BB-542B-4579-BC5A-79481EEB1627}" srcOrd="1" destOrd="0" presId="urn:microsoft.com/office/officeart/2008/layout/LinedList"/>
    <dgm:cxn modelId="{F8F3C154-47B6-4FF1-870D-FDEF5DB2C8A9}" type="presParOf" srcId="{E7D0B497-4945-446C-BD82-A7B741880F80}" destId="{3670545C-66DE-4017-9D81-031EE48867EE}" srcOrd="2" destOrd="0" presId="urn:microsoft.com/office/officeart/2008/layout/LinedList"/>
    <dgm:cxn modelId="{8244A3F5-095A-4A49-A1E0-B9F1A1CD25D4}" type="presParOf" srcId="{E7D0B497-4945-446C-BD82-A7B741880F80}" destId="{C401303F-FB00-4C0B-8C40-0A448BCBB12B}" srcOrd="3" destOrd="0" presId="urn:microsoft.com/office/officeart/2008/layout/LinedList"/>
    <dgm:cxn modelId="{07FE327D-8DD6-4CFA-B574-673DAA7FDAC6}" type="presParOf" srcId="{C401303F-FB00-4C0B-8C40-0A448BCBB12B}" destId="{8C1408CE-FE78-4A66-B8D0-FB8310FF591C}" srcOrd="0" destOrd="0" presId="urn:microsoft.com/office/officeart/2008/layout/LinedList"/>
    <dgm:cxn modelId="{C2866FD3-BA3F-43A3-8834-39B20C896709}" type="presParOf" srcId="{C401303F-FB00-4C0B-8C40-0A448BCBB12B}" destId="{DD6BE524-89D4-4CCC-BBDE-28345EA49169}" srcOrd="1" destOrd="0" presId="urn:microsoft.com/office/officeart/2008/layout/LinedList"/>
    <dgm:cxn modelId="{7B75031B-EF8A-4BAC-88AB-46CAA4AE6A1C}" type="presParOf" srcId="{E7D0B497-4945-446C-BD82-A7B741880F80}" destId="{51619F70-3EC9-4DAF-A784-A79725FCDD00}" srcOrd="4" destOrd="0" presId="urn:microsoft.com/office/officeart/2008/layout/LinedList"/>
    <dgm:cxn modelId="{043EF306-E082-42DF-AC67-8972885F22F5}" type="presParOf" srcId="{E7D0B497-4945-446C-BD82-A7B741880F80}" destId="{E65ACA60-6DC9-40C1-8541-7EE678185E45}" srcOrd="5" destOrd="0" presId="urn:microsoft.com/office/officeart/2008/layout/LinedList"/>
    <dgm:cxn modelId="{40547BF3-E3F6-4B10-9879-33A280B01A02}" type="presParOf" srcId="{E65ACA60-6DC9-40C1-8541-7EE678185E45}" destId="{F4D798EB-AC76-4EDC-814D-D4BDE0123530}" srcOrd="0" destOrd="0" presId="urn:microsoft.com/office/officeart/2008/layout/LinedList"/>
    <dgm:cxn modelId="{D77FDC97-4BEB-4FB3-9D8D-01883DF6F270}" type="presParOf" srcId="{E65ACA60-6DC9-40C1-8541-7EE678185E45}" destId="{E885AC3C-7AF8-456A-999B-4EB25B3CF566}" srcOrd="1" destOrd="0" presId="urn:microsoft.com/office/officeart/2008/layout/LinedList"/>
    <dgm:cxn modelId="{8C5B7189-48C3-4BE7-BF52-64ADB96760B2}" type="presParOf" srcId="{E7D0B497-4945-446C-BD82-A7B741880F80}" destId="{579A7623-EB61-4F39-BFCB-20171AEC1839}" srcOrd="6" destOrd="0" presId="urn:microsoft.com/office/officeart/2008/layout/LinedList"/>
    <dgm:cxn modelId="{1640C7E9-227F-4499-9F16-12D7B889E85B}" type="presParOf" srcId="{E7D0B497-4945-446C-BD82-A7B741880F80}" destId="{229C3DAF-A526-48C2-8146-E9A6AFDD6155}" srcOrd="7" destOrd="0" presId="urn:microsoft.com/office/officeart/2008/layout/LinedList"/>
    <dgm:cxn modelId="{59CD7B22-D375-43AC-A44F-DC7BCD3EC3C5}" type="presParOf" srcId="{229C3DAF-A526-48C2-8146-E9A6AFDD6155}" destId="{D0C64862-BDB9-4255-9976-81356DE6DFFD}" srcOrd="0" destOrd="0" presId="urn:microsoft.com/office/officeart/2008/layout/LinedList"/>
    <dgm:cxn modelId="{1679B60A-67B3-4446-8A50-964E21CB1213}" type="presParOf" srcId="{229C3DAF-A526-48C2-8146-E9A6AFDD6155}" destId="{27EF2C7D-A2CC-48EB-AEE4-C68A51624209}" srcOrd="1" destOrd="0" presId="urn:microsoft.com/office/officeart/2008/layout/LinedList"/>
    <dgm:cxn modelId="{349FCE13-B7C8-4BBF-A132-F34F703601A9}" type="presParOf" srcId="{E7D0B497-4945-446C-BD82-A7B741880F80}" destId="{D03BED14-E781-4A5F-9673-CC991661E9F1}" srcOrd="8" destOrd="0" presId="urn:microsoft.com/office/officeart/2008/layout/LinedList"/>
    <dgm:cxn modelId="{D86DFB14-8F4F-43A6-90DC-F972237474B4}" type="presParOf" srcId="{E7D0B497-4945-446C-BD82-A7B741880F80}" destId="{4B64F225-29B0-4290-9298-E65665F30C69}" srcOrd="9" destOrd="0" presId="urn:microsoft.com/office/officeart/2008/layout/LinedList"/>
    <dgm:cxn modelId="{E58CE5A5-AD21-40A3-B22B-1164FB92EA38}" type="presParOf" srcId="{4B64F225-29B0-4290-9298-E65665F30C69}" destId="{680717D0-7D92-4660-B106-F32A27367341}" srcOrd="0" destOrd="0" presId="urn:microsoft.com/office/officeart/2008/layout/LinedList"/>
    <dgm:cxn modelId="{0619B904-3866-4765-ADA6-D6E8603E8B3D}" type="presParOf" srcId="{4B64F225-29B0-4290-9298-E65665F30C69}" destId="{F8514142-44F6-4840-85E5-7C8D04D77F1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CF0C9F-5407-4427-A867-25870317A63D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DE39C2C-006E-4E2B-8203-9878DD621A45}">
      <dgm:prSet/>
      <dgm:spPr/>
      <dgm:t>
        <a:bodyPr/>
        <a:lstStyle/>
        <a:p>
          <a:pPr rtl="1"/>
          <a:r>
            <a:rPr lang="he-IL"/>
            <a:t>לתכנת כל יום</a:t>
          </a:r>
          <a:endParaRPr lang="en-US"/>
        </a:p>
      </dgm:t>
    </dgm:pt>
    <dgm:pt modelId="{5754F348-9954-468E-A73A-E72998EE5E2D}" type="parTrans" cxnId="{392C943D-C9E4-4457-9C0F-2AC752CEE997}">
      <dgm:prSet/>
      <dgm:spPr/>
      <dgm:t>
        <a:bodyPr/>
        <a:lstStyle/>
        <a:p>
          <a:pPr rtl="1"/>
          <a:endParaRPr lang="en-US"/>
        </a:p>
      </dgm:t>
    </dgm:pt>
    <dgm:pt modelId="{7DCAC9D3-2DE1-4312-9119-A49E1544A7F8}" type="sibTrans" cxnId="{392C943D-C9E4-4457-9C0F-2AC752CEE997}">
      <dgm:prSet/>
      <dgm:spPr/>
      <dgm:t>
        <a:bodyPr/>
        <a:lstStyle/>
        <a:p>
          <a:pPr rtl="1"/>
          <a:endParaRPr lang="en-US"/>
        </a:p>
      </dgm:t>
    </dgm:pt>
    <dgm:pt modelId="{A79E1414-84A7-4F55-B4EB-61AC2F73754D}">
      <dgm:prSet/>
      <dgm:spPr/>
      <dgm:t>
        <a:bodyPr/>
        <a:lstStyle/>
        <a:p>
          <a:pPr rtl="1"/>
          <a:r>
            <a:rPr lang="he-IL"/>
            <a:t>לכתוב הערות לעצמך</a:t>
          </a:r>
          <a:endParaRPr lang="en-US"/>
        </a:p>
      </dgm:t>
    </dgm:pt>
    <dgm:pt modelId="{9A3558B9-B15B-4E7D-8D1E-C9C9AD793725}" type="parTrans" cxnId="{0489BC68-71BA-4215-A4DF-6CFF3FFD10AB}">
      <dgm:prSet/>
      <dgm:spPr/>
      <dgm:t>
        <a:bodyPr/>
        <a:lstStyle/>
        <a:p>
          <a:pPr rtl="1"/>
          <a:endParaRPr lang="en-US"/>
        </a:p>
      </dgm:t>
    </dgm:pt>
    <dgm:pt modelId="{B532FFB5-E136-4E94-8944-EB5824AE7457}" type="sibTrans" cxnId="{0489BC68-71BA-4215-A4DF-6CFF3FFD10AB}">
      <dgm:prSet/>
      <dgm:spPr/>
      <dgm:t>
        <a:bodyPr/>
        <a:lstStyle/>
        <a:p>
          <a:pPr rtl="1"/>
          <a:endParaRPr lang="en-US"/>
        </a:p>
      </dgm:t>
    </dgm:pt>
    <dgm:pt modelId="{DA76F68E-F75F-450B-91F6-B3165276A738}">
      <dgm:prSet/>
      <dgm:spPr/>
      <dgm:t>
        <a:bodyPr/>
        <a:lstStyle/>
        <a:p>
          <a:pPr rtl="1"/>
          <a:r>
            <a:rPr lang="he-IL"/>
            <a:t>תיכנות אינטראקטיבי (מחברת גוגל)</a:t>
          </a:r>
          <a:endParaRPr lang="en-US"/>
        </a:p>
      </dgm:t>
    </dgm:pt>
    <dgm:pt modelId="{C7529C60-943F-4072-9CBA-D0E334A6F770}" type="parTrans" cxnId="{93B08E36-2E20-4126-998A-CFA6F749E21B}">
      <dgm:prSet/>
      <dgm:spPr/>
      <dgm:t>
        <a:bodyPr/>
        <a:lstStyle/>
        <a:p>
          <a:pPr rtl="1"/>
          <a:endParaRPr lang="en-US"/>
        </a:p>
      </dgm:t>
    </dgm:pt>
    <dgm:pt modelId="{DBC1F2FD-F0D1-42CB-A1D3-BE3F176EAC62}" type="sibTrans" cxnId="{93B08E36-2E20-4126-998A-CFA6F749E21B}">
      <dgm:prSet/>
      <dgm:spPr/>
      <dgm:t>
        <a:bodyPr/>
        <a:lstStyle/>
        <a:p>
          <a:pPr rtl="1"/>
          <a:endParaRPr lang="en-US"/>
        </a:p>
      </dgm:t>
    </dgm:pt>
    <dgm:pt modelId="{E8A023A1-9BA1-46BC-9D89-F1C478DAD829}">
      <dgm:prSet/>
      <dgm:spPr/>
      <dgm:t>
        <a:bodyPr/>
        <a:lstStyle/>
        <a:p>
          <a:pPr rtl="1"/>
          <a:r>
            <a:rPr lang="he-IL"/>
            <a:t>לא לשכוח לקחת הפסקות</a:t>
          </a:r>
          <a:endParaRPr lang="en-US"/>
        </a:p>
      </dgm:t>
    </dgm:pt>
    <dgm:pt modelId="{CBBF99AF-B5CA-41D6-A5D7-0D74132CA740}" type="parTrans" cxnId="{155BE7F9-46AC-4DFC-8027-18B4B423A299}">
      <dgm:prSet/>
      <dgm:spPr/>
      <dgm:t>
        <a:bodyPr/>
        <a:lstStyle/>
        <a:p>
          <a:pPr rtl="1"/>
          <a:endParaRPr lang="en-US"/>
        </a:p>
      </dgm:t>
    </dgm:pt>
    <dgm:pt modelId="{7D029E45-B033-4F2E-B038-D9F8F2CD2432}" type="sibTrans" cxnId="{155BE7F9-46AC-4DFC-8027-18B4B423A299}">
      <dgm:prSet/>
      <dgm:spPr/>
      <dgm:t>
        <a:bodyPr/>
        <a:lstStyle/>
        <a:p>
          <a:pPr rtl="1"/>
          <a:endParaRPr lang="en-US"/>
        </a:p>
      </dgm:t>
    </dgm:pt>
    <dgm:pt modelId="{91CBDE4D-8A5F-4719-97B1-9581F465B878}">
      <dgm:prSet/>
      <dgm:spPr/>
      <dgm:t>
        <a:bodyPr/>
        <a:lstStyle/>
        <a:p>
          <a:pPr rtl="1"/>
          <a:r>
            <a:rPr lang="he-IL"/>
            <a:t>ללמוד לדבג</a:t>
          </a:r>
          <a:endParaRPr lang="en-US"/>
        </a:p>
      </dgm:t>
    </dgm:pt>
    <dgm:pt modelId="{A8AE7AF0-D9DE-4A84-85CD-23B239E1FD7E}" type="parTrans" cxnId="{DED1A4D5-298E-4BAE-B86B-5E0318BEC8DA}">
      <dgm:prSet/>
      <dgm:spPr/>
      <dgm:t>
        <a:bodyPr/>
        <a:lstStyle/>
        <a:p>
          <a:pPr rtl="1"/>
          <a:endParaRPr lang="en-US"/>
        </a:p>
      </dgm:t>
    </dgm:pt>
    <dgm:pt modelId="{86CD72CE-A166-4834-9203-49665D07018A}" type="sibTrans" cxnId="{DED1A4D5-298E-4BAE-B86B-5E0318BEC8DA}">
      <dgm:prSet/>
      <dgm:spPr/>
      <dgm:t>
        <a:bodyPr/>
        <a:lstStyle/>
        <a:p>
          <a:pPr rtl="1"/>
          <a:endParaRPr lang="en-US"/>
        </a:p>
      </dgm:t>
    </dgm:pt>
    <dgm:pt modelId="{7EC8797D-74E5-4AEC-9103-6D3D1D2D3BFD}" type="pres">
      <dgm:prSet presAssocID="{18CF0C9F-5407-4427-A867-25870317A63D}" presName="vert0" presStyleCnt="0">
        <dgm:presLayoutVars>
          <dgm:dir/>
          <dgm:animOne val="branch"/>
          <dgm:animLvl val="lvl"/>
        </dgm:presLayoutVars>
      </dgm:prSet>
      <dgm:spPr/>
    </dgm:pt>
    <dgm:pt modelId="{B3F0AC9B-E3E5-4CEE-8D2C-8ADEA2E9186D}" type="pres">
      <dgm:prSet presAssocID="{DDE39C2C-006E-4E2B-8203-9878DD621A45}" presName="thickLine" presStyleLbl="alignNode1" presStyleIdx="0" presStyleCnt="5"/>
      <dgm:spPr/>
    </dgm:pt>
    <dgm:pt modelId="{BF1B910D-486E-42F5-8947-5836DB93C4A7}" type="pres">
      <dgm:prSet presAssocID="{DDE39C2C-006E-4E2B-8203-9878DD621A45}" presName="horz1" presStyleCnt="0"/>
      <dgm:spPr/>
    </dgm:pt>
    <dgm:pt modelId="{4F1EF650-8A07-446B-B0FA-C5A0AA3BCC0F}" type="pres">
      <dgm:prSet presAssocID="{DDE39C2C-006E-4E2B-8203-9878DD621A45}" presName="tx1" presStyleLbl="revTx" presStyleIdx="0" presStyleCnt="5"/>
      <dgm:spPr/>
    </dgm:pt>
    <dgm:pt modelId="{72D1C2DB-D187-442F-80CC-3F1D37432053}" type="pres">
      <dgm:prSet presAssocID="{DDE39C2C-006E-4E2B-8203-9878DD621A45}" presName="vert1" presStyleCnt="0"/>
      <dgm:spPr/>
    </dgm:pt>
    <dgm:pt modelId="{E0DB7C70-1B44-42B9-B7DC-E38383CA03CD}" type="pres">
      <dgm:prSet presAssocID="{A79E1414-84A7-4F55-B4EB-61AC2F73754D}" presName="thickLine" presStyleLbl="alignNode1" presStyleIdx="1" presStyleCnt="5"/>
      <dgm:spPr/>
    </dgm:pt>
    <dgm:pt modelId="{EDD117B7-6C44-462F-AA0C-AD1FE6DADD8C}" type="pres">
      <dgm:prSet presAssocID="{A79E1414-84A7-4F55-B4EB-61AC2F73754D}" presName="horz1" presStyleCnt="0"/>
      <dgm:spPr/>
    </dgm:pt>
    <dgm:pt modelId="{EA4FA37B-28C9-443D-A2CD-BD2E3E51066E}" type="pres">
      <dgm:prSet presAssocID="{A79E1414-84A7-4F55-B4EB-61AC2F73754D}" presName="tx1" presStyleLbl="revTx" presStyleIdx="1" presStyleCnt="5"/>
      <dgm:spPr/>
    </dgm:pt>
    <dgm:pt modelId="{F98F1AE8-663C-4500-8A56-43EF05D85293}" type="pres">
      <dgm:prSet presAssocID="{A79E1414-84A7-4F55-B4EB-61AC2F73754D}" presName="vert1" presStyleCnt="0"/>
      <dgm:spPr/>
    </dgm:pt>
    <dgm:pt modelId="{8ED24C8F-B12B-498B-8635-31D80A0E8930}" type="pres">
      <dgm:prSet presAssocID="{DA76F68E-F75F-450B-91F6-B3165276A738}" presName="thickLine" presStyleLbl="alignNode1" presStyleIdx="2" presStyleCnt="5"/>
      <dgm:spPr/>
    </dgm:pt>
    <dgm:pt modelId="{F63C4490-902C-46EE-91FA-C1B744FAA42A}" type="pres">
      <dgm:prSet presAssocID="{DA76F68E-F75F-450B-91F6-B3165276A738}" presName="horz1" presStyleCnt="0"/>
      <dgm:spPr/>
    </dgm:pt>
    <dgm:pt modelId="{8FB4B502-23A3-4641-A092-B569C3A60C2C}" type="pres">
      <dgm:prSet presAssocID="{DA76F68E-F75F-450B-91F6-B3165276A738}" presName="tx1" presStyleLbl="revTx" presStyleIdx="2" presStyleCnt="5"/>
      <dgm:spPr/>
    </dgm:pt>
    <dgm:pt modelId="{2148CE50-5C2A-4376-A765-A35C2C51CDFB}" type="pres">
      <dgm:prSet presAssocID="{DA76F68E-F75F-450B-91F6-B3165276A738}" presName="vert1" presStyleCnt="0"/>
      <dgm:spPr/>
    </dgm:pt>
    <dgm:pt modelId="{43D554F6-1890-48A0-A4A2-27BA9C199D84}" type="pres">
      <dgm:prSet presAssocID="{E8A023A1-9BA1-46BC-9D89-F1C478DAD829}" presName="thickLine" presStyleLbl="alignNode1" presStyleIdx="3" presStyleCnt="5"/>
      <dgm:spPr/>
    </dgm:pt>
    <dgm:pt modelId="{21116BDD-2717-4C58-A56F-A6EE726309D6}" type="pres">
      <dgm:prSet presAssocID="{E8A023A1-9BA1-46BC-9D89-F1C478DAD829}" presName="horz1" presStyleCnt="0"/>
      <dgm:spPr/>
    </dgm:pt>
    <dgm:pt modelId="{90C2F6B5-EC81-4B5D-88DB-23026E73C22A}" type="pres">
      <dgm:prSet presAssocID="{E8A023A1-9BA1-46BC-9D89-F1C478DAD829}" presName="tx1" presStyleLbl="revTx" presStyleIdx="3" presStyleCnt="5"/>
      <dgm:spPr/>
    </dgm:pt>
    <dgm:pt modelId="{590B9D42-5463-4F5B-B0A6-B961C3A36CF4}" type="pres">
      <dgm:prSet presAssocID="{E8A023A1-9BA1-46BC-9D89-F1C478DAD829}" presName="vert1" presStyleCnt="0"/>
      <dgm:spPr/>
    </dgm:pt>
    <dgm:pt modelId="{76A2C3FB-173B-42E5-AC8B-4C08F03A31F2}" type="pres">
      <dgm:prSet presAssocID="{91CBDE4D-8A5F-4719-97B1-9581F465B878}" presName="thickLine" presStyleLbl="alignNode1" presStyleIdx="4" presStyleCnt="5"/>
      <dgm:spPr/>
    </dgm:pt>
    <dgm:pt modelId="{994CB640-11EE-4CC6-94D5-90B7D8D94F89}" type="pres">
      <dgm:prSet presAssocID="{91CBDE4D-8A5F-4719-97B1-9581F465B878}" presName="horz1" presStyleCnt="0"/>
      <dgm:spPr/>
    </dgm:pt>
    <dgm:pt modelId="{069B01FA-9640-4B8A-BB23-DE12735B6E1F}" type="pres">
      <dgm:prSet presAssocID="{91CBDE4D-8A5F-4719-97B1-9581F465B878}" presName="tx1" presStyleLbl="revTx" presStyleIdx="4" presStyleCnt="5"/>
      <dgm:spPr/>
    </dgm:pt>
    <dgm:pt modelId="{0DDF65B9-FEB1-4D89-87E5-AF90D5A61996}" type="pres">
      <dgm:prSet presAssocID="{91CBDE4D-8A5F-4719-97B1-9581F465B878}" presName="vert1" presStyleCnt="0"/>
      <dgm:spPr/>
    </dgm:pt>
  </dgm:ptLst>
  <dgm:cxnLst>
    <dgm:cxn modelId="{9491A231-7EFD-49AA-9095-EC3E8CC511D3}" type="presOf" srcId="{DDE39C2C-006E-4E2B-8203-9878DD621A45}" destId="{4F1EF650-8A07-446B-B0FA-C5A0AA3BCC0F}" srcOrd="0" destOrd="0" presId="urn:microsoft.com/office/officeart/2008/layout/LinedList"/>
    <dgm:cxn modelId="{93B08E36-2E20-4126-998A-CFA6F749E21B}" srcId="{18CF0C9F-5407-4427-A867-25870317A63D}" destId="{DA76F68E-F75F-450B-91F6-B3165276A738}" srcOrd="2" destOrd="0" parTransId="{C7529C60-943F-4072-9CBA-D0E334A6F770}" sibTransId="{DBC1F2FD-F0D1-42CB-A1D3-BE3F176EAC62}"/>
    <dgm:cxn modelId="{392C943D-C9E4-4457-9C0F-2AC752CEE997}" srcId="{18CF0C9F-5407-4427-A867-25870317A63D}" destId="{DDE39C2C-006E-4E2B-8203-9878DD621A45}" srcOrd="0" destOrd="0" parTransId="{5754F348-9954-468E-A73A-E72998EE5E2D}" sibTransId="{7DCAC9D3-2DE1-4312-9119-A49E1544A7F8}"/>
    <dgm:cxn modelId="{1936F364-574D-49F8-B9E3-3B58AD3257BA}" type="presOf" srcId="{91CBDE4D-8A5F-4719-97B1-9581F465B878}" destId="{069B01FA-9640-4B8A-BB23-DE12735B6E1F}" srcOrd="0" destOrd="0" presId="urn:microsoft.com/office/officeart/2008/layout/LinedList"/>
    <dgm:cxn modelId="{24339047-E22A-4936-BEAF-B7D8B99F2063}" type="presOf" srcId="{18CF0C9F-5407-4427-A867-25870317A63D}" destId="{7EC8797D-74E5-4AEC-9103-6D3D1D2D3BFD}" srcOrd="0" destOrd="0" presId="urn:microsoft.com/office/officeart/2008/layout/LinedList"/>
    <dgm:cxn modelId="{0489BC68-71BA-4215-A4DF-6CFF3FFD10AB}" srcId="{18CF0C9F-5407-4427-A867-25870317A63D}" destId="{A79E1414-84A7-4F55-B4EB-61AC2F73754D}" srcOrd="1" destOrd="0" parTransId="{9A3558B9-B15B-4E7D-8D1E-C9C9AD793725}" sibTransId="{B532FFB5-E136-4E94-8944-EB5824AE7457}"/>
    <dgm:cxn modelId="{A3CD784F-4397-4EA4-84F3-A3A833427037}" type="presOf" srcId="{DA76F68E-F75F-450B-91F6-B3165276A738}" destId="{8FB4B502-23A3-4641-A092-B569C3A60C2C}" srcOrd="0" destOrd="0" presId="urn:microsoft.com/office/officeart/2008/layout/LinedList"/>
    <dgm:cxn modelId="{D91F00A0-171B-45CA-8448-35F303F527ED}" type="presOf" srcId="{E8A023A1-9BA1-46BC-9D89-F1C478DAD829}" destId="{90C2F6B5-EC81-4B5D-88DB-23026E73C22A}" srcOrd="0" destOrd="0" presId="urn:microsoft.com/office/officeart/2008/layout/LinedList"/>
    <dgm:cxn modelId="{D821C5C5-AF39-410B-BDAF-06E504C4CDD2}" type="presOf" srcId="{A79E1414-84A7-4F55-B4EB-61AC2F73754D}" destId="{EA4FA37B-28C9-443D-A2CD-BD2E3E51066E}" srcOrd="0" destOrd="0" presId="urn:microsoft.com/office/officeart/2008/layout/LinedList"/>
    <dgm:cxn modelId="{DED1A4D5-298E-4BAE-B86B-5E0318BEC8DA}" srcId="{18CF0C9F-5407-4427-A867-25870317A63D}" destId="{91CBDE4D-8A5F-4719-97B1-9581F465B878}" srcOrd="4" destOrd="0" parTransId="{A8AE7AF0-D9DE-4A84-85CD-23B239E1FD7E}" sibTransId="{86CD72CE-A166-4834-9203-49665D07018A}"/>
    <dgm:cxn modelId="{155BE7F9-46AC-4DFC-8027-18B4B423A299}" srcId="{18CF0C9F-5407-4427-A867-25870317A63D}" destId="{E8A023A1-9BA1-46BC-9D89-F1C478DAD829}" srcOrd="3" destOrd="0" parTransId="{CBBF99AF-B5CA-41D6-A5D7-0D74132CA740}" sibTransId="{7D029E45-B033-4F2E-B038-D9F8F2CD2432}"/>
    <dgm:cxn modelId="{B59C6D6F-F9E4-440F-AC2B-3A9F322F7465}" type="presParOf" srcId="{7EC8797D-74E5-4AEC-9103-6D3D1D2D3BFD}" destId="{B3F0AC9B-E3E5-4CEE-8D2C-8ADEA2E9186D}" srcOrd="0" destOrd="0" presId="urn:microsoft.com/office/officeart/2008/layout/LinedList"/>
    <dgm:cxn modelId="{B5CDFA97-0B1E-4C55-9C06-F38CE05CE052}" type="presParOf" srcId="{7EC8797D-74E5-4AEC-9103-6D3D1D2D3BFD}" destId="{BF1B910D-486E-42F5-8947-5836DB93C4A7}" srcOrd="1" destOrd="0" presId="urn:microsoft.com/office/officeart/2008/layout/LinedList"/>
    <dgm:cxn modelId="{21D604EF-B481-4215-B4CE-8C43F3F3F24C}" type="presParOf" srcId="{BF1B910D-486E-42F5-8947-5836DB93C4A7}" destId="{4F1EF650-8A07-446B-B0FA-C5A0AA3BCC0F}" srcOrd="0" destOrd="0" presId="urn:microsoft.com/office/officeart/2008/layout/LinedList"/>
    <dgm:cxn modelId="{A8548741-107F-4FE0-B434-D552298C3856}" type="presParOf" srcId="{BF1B910D-486E-42F5-8947-5836DB93C4A7}" destId="{72D1C2DB-D187-442F-80CC-3F1D37432053}" srcOrd="1" destOrd="0" presId="urn:microsoft.com/office/officeart/2008/layout/LinedList"/>
    <dgm:cxn modelId="{8028C49D-59DF-449D-86FF-63CB5A3E3937}" type="presParOf" srcId="{7EC8797D-74E5-4AEC-9103-6D3D1D2D3BFD}" destId="{E0DB7C70-1B44-42B9-B7DC-E38383CA03CD}" srcOrd="2" destOrd="0" presId="urn:microsoft.com/office/officeart/2008/layout/LinedList"/>
    <dgm:cxn modelId="{6982D263-9EBF-45D4-BA3C-383AD5F6E7AB}" type="presParOf" srcId="{7EC8797D-74E5-4AEC-9103-6D3D1D2D3BFD}" destId="{EDD117B7-6C44-462F-AA0C-AD1FE6DADD8C}" srcOrd="3" destOrd="0" presId="urn:microsoft.com/office/officeart/2008/layout/LinedList"/>
    <dgm:cxn modelId="{99DD31C2-9481-404A-9D37-50541C3F5E2D}" type="presParOf" srcId="{EDD117B7-6C44-462F-AA0C-AD1FE6DADD8C}" destId="{EA4FA37B-28C9-443D-A2CD-BD2E3E51066E}" srcOrd="0" destOrd="0" presId="urn:microsoft.com/office/officeart/2008/layout/LinedList"/>
    <dgm:cxn modelId="{561214CE-00C0-4510-BD47-98547396069E}" type="presParOf" srcId="{EDD117B7-6C44-462F-AA0C-AD1FE6DADD8C}" destId="{F98F1AE8-663C-4500-8A56-43EF05D85293}" srcOrd="1" destOrd="0" presId="urn:microsoft.com/office/officeart/2008/layout/LinedList"/>
    <dgm:cxn modelId="{C393A643-8A26-44E2-AFDD-76C67A005155}" type="presParOf" srcId="{7EC8797D-74E5-4AEC-9103-6D3D1D2D3BFD}" destId="{8ED24C8F-B12B-498B-8635-31D80A0E8930}" srcOrd="4" destOrd="0" presId="urn:microsoft.com/office/officeart/2008/layout/LinedList"/>
    <dgm:cxn modelId="{1A2F2E2E-A56A-4B2B-BDD6-EB65591BE796}" type="presParOf" srcId="{7EC8797D-74E5-4AEC-9103-6D3D1D2D3BFD}" destId="{F63C4490-902C-46EE-91FA-C1B744FAA42A}" srcOrd="5" destOrd="0" presId="urn:microsoft.com/office/officeart/2008/layout/LinedList"/>
    <dgm:cxn modelId="{7CAB07EE-C70F-4811-9431-7127BD3DB7D7}" type="presParOf" srcId="{F63C4490-902C-46EE-91FA-C1B744FAA42A}" destId="{8FB4B502-23A3-4641-A092-B569C3A60C2C}" srcOrd="0" destOrd="0" presId="urn:microsoft.com/office/officeart/2008/layout/LinedList"/>
    <dgm:cxn modelId="{611E27B3-DF7F-4B7E-AC4F-51E4889299E0}" type="presParOf" srcId="{F63C4490-902C-46EE-91FA-C1B744FAA42A}" destId="{2148CE50-5C2A-4376-A765-A35C2C51CDFB}" srcOrd="1" destOrd="0" presId="urn:microsoft.com/office/officeart/2008/layout/LinedList"/>
    <dgm:cxn modelId="{EBBFCA47-5F6B-42AB-85AF-62BD37B0D03B}" type="presParOf" srcId="{7EC8797D-74E5-4AEC-9103-6D3D1D2D3BFD}" destId="{43D554F6-1890-48A0-A4A2-27BA9C199D84}" srcOrd="6" destOrd="0" presId="urn:microsoft.com/office/officeart/2008/layout/LinedList"/>
    <dgm:cxn modelId="{145F6D6C-EB7C-4118-B495-15789B0DF1B9}" type="presParOf" srcId="{7EC8797D-74E5-4AEC-9103-6D3D1D2D3BFD}" destId="{21116BDD-2717-4C58-A56F-A6EE726309D6}" srcOrd="7" destOrd="0" presId="urn:microsoft.com/office/officeart/2008/layout/LinedList"/>
    <dgm:cxn modelId="{71CEE0CC-5126-41D6-B521-95DCC6BECC8B}" type="presParOf" srcId="{21116BDD-2717-4C58-A56F-A6EE726309D6}" destId="{90C2F6B5-EC81-4B5D-88DB-23026E73C22A}" srcOrd="0" destOrd="0" presId="urn:microsoft.com/office/officeart/2008/layout/LinedList"/>
    <dgm:cxn modelId="{3DC510F0-1E53-47F2-AC00-2E3F36FD3C6F}" type="presParOf" srcId="{21116BDD-2717-4C58-A56F-A6EE726309D6}" destId="{590B9D42-5463-4F5B-B0A6-B961C3A36CF4}" srcOrd="1" destOrd="0" presId="urn:microsoft.com/office/officeart/2008/layout/LinedList"/>
    <dgm:cxn modelId="{1AB4FEFA-FAB6-44F9-BBF5-CDB90324FB1A}" type="presParOf" srcId="{7EC8797D-74E5-4AEC-9103-6D3D1D2D3BFD}" destId="{76A2C3FB-173B-42E5-AC8B-4C08F03A31F2}" srcOrd="8" destOrd="0" presId="urn:microsoft.com/office/officeart/2008/layout/LinedList"/>
    <dgm:cxn modelId="{E1412DA9-66DA-4338-9D1E-CA0AED812049}" type="presParOf" srcId="{7EC8797D-74E5-4AEC-9103-6D3D1D2D3BFD}" destId="{994CB640-11EE-4CC6-94D5-90B7D8D94F89}" srcOrd="9" destOrd="0" presId="urn:microsoft.com/office/officeart/2008/layout/LinedList"/>
    <dgm:cxn modelId="{00A378BB-6D8F-4F2E-8398-0AC401499CEB}" type="presParOf" srcId="{994CB640-11EE-4CC6-94D5-90B7D8D94F89}" destId="{069B01FA-9640-4B8A-BB23-DE12735B6E1F}" srcOrd="0" destOrd="0" presId="urn:microsoft.com/office/officeart/2008/layout/LinedList"/>
    <dgm:cxn modelId="{8FE9C80F-007B-4FED-BA86-59A3B91E7131}" type="presParOf" srcId="{994CB640-11EE-4CC6-94D5-90B7D8D94F89}" destId="{0DDF65B9-FEB1-4D89-87E5-AF90D5A6199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CF0C9F-5407-4427-A867-25870317A63D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DE39C2C-006E-4E2B-8203-9878DD621A45}">
      <dgm:prSet/>
      <dgm:spPr/>
      <dgm:t>
        <a:bodyPr/>
        <a:lstStyle/>
        <a:p>
          <a:pPr rtl="1"/>
          <a:r>
            <a:rPr lang="he-IL" dirty="0"/>
            <a:t>ללמוד עם אנשים אחרים</a:t>
          </a:r>
          <a:endParaRPr lang="en-US" dirty="0"/>
        </a:p>
      </dgm:t>
    </dgm:pt>
    <dgm:pt modelId="{5754F348-9954-468E-A73A-E72998EE5E2D}" type="parTrans" cxnId="{392C943D-C9E4-4457-9C0F-2AC752CEE997}">
      <dgm:prSet/>
      <dgm:spPr/>
      <dgm:t>
        <a:bodyPr/>
        <a:lstStyle/>
        <a:p>
          <a:pPr rtl="1"/>
          <a:endParaRPr lang="en-US"/>
        </a:p>
      </dgm:t>
    </dgm:pt>
    <dgm:pt modelId="{7DCAC9D3-2DE1-4312-9119-A49E1544A7F8}" type="sibTrans" cxnId="{392C943D-C9E4-4457-9C0F-2AC752CEE997}">
      <dgm:prSet/>
      <dgm:spPr/>
      <dgm:t>
        <a:bodyPr/>
        <a:lstStyle/>
        <a:p>
          <a:pPr rtl="1"/>
          <a:endParaRPr lang="en-US"/>
        </a:p>
      </dgm:t>
    </dgm:pt>
    <dgm:pt modelId="{A79E1414-84A7-4F55-B4EB-61AC2F73754D}">
      <dgm:prSet/>
      <dgm:spPr/>
      <dgm:t>
        <a:bodyPr/>
        <a:lstStyle/>
        <a:p>
          <a:pPr rtl="1"/>
          <a:r>
            <a:rPr lang="he-IL" dirty="0"/>
            <a:t>לשאול שאלות </a:t>
          </a:r>
          <a:r>
            <a:rPr lang="en-US" dirty="0"/>
            <a:t>)</a:t>
          </a:r>
          <a:r>
            <a:rPr lang="he-IL" dirty="0"/>
            <a:t>בפורומים)</a:t>
          </a:r>
          <a:endParaRPr lang="en-US" dirty="0"/>
        </a:p>
      </dgm:t>
    </dgm:pt>
    <dgm:pt modelId="{9A3558B9-B15B-4E7D-8D1E-C9C9AD793725}" type="parTrans" cxnId="{0489BC68-71BA-4215-A4DF-6CFF3FFD10AB}">
      <dgm:prSet/>
      <dgm:spPr/>
      <dgm:t>
        <a:bodyPr/>
        <a:lstStyle/>
        <a:p>
          <a:pPr rtl="1"/>
          <a:endParaRPr lang="en-US"/>
        </a:p>
      </dgm:t>
    </dgm:pt>
    <dgm:pt modelId="{B532FFB5-E136-4E94-8944-EB5824AE7457}" type="sibTrans" cxnId="{0489BC68-71BA-4215-A4DF-6CFF3FFD10AB}">
      <dgm:prSet/>
      <dgm:spPr/>
      <dgm:t>
        <a:bodyPr/>
        <a:lstStyle/>
        <a:p>
          <a:pPr rtl="1"/>
          <a:endParaRPr lang="en-US"/>
        </a:p>
      </dgm:t>
    </dgm:pt>
    <dgm:pt modelId="{91CBDE4D-8A5F-4719-97B1-9581F465B878}">
      <dgm:prSet/>
      <dgm:spPr/>
      <dgm:t>
        <a:bodyPr/>
        <a:lstStyle/>
        <a:p>
          <a:pPr rtl="1"/>
          <a:r>
            <a:rPr lang="he-IL" dirty="0"/>
            <a:t>תיכנות לעשות פרוייקט (מחברת גוגל)</a:t>
          </a:r>
          <a:endParaRPr lang="en-US" dirty="0"/>
        </a:p>
      </dgm:t>
    </dgm:pt>
    <dgm:pt modelId="{A8AE7AF0-D9DE-4A84-85CD-23B239E1FD7E}" type="parTrans" cxnId="{DED1A4D5-298E-4BAE-B86B-5E0318BEC8DA}">
      <dgm:prSet/>
      <dgm:spPr/>
      <dgm:t>
        <a:bodyPr/>
        <a:lstStyle/>
        <a:p>
          <a:pPr rtl="1"/>
          <a:endParaRPr lang="en-US"/>
        </a:p>
      </dgm:t>
    </dgm:pt>
    <dgm:pt modelId="{86CD72CE-A166-4834-9203-49665D07018A}" type="sibTrans" cxnId="{DED1A4D5-298E-4BAE-B86B-5E0318BEC8DA}">
      <dgm:prSet/>
      <dgm:spPr/>
      <dgm:t>
        <a:bodyPr/>
        <a:lstStyle/>
        <a:p>
          <a:pPr rtl="1"/>
          <a:endParaRPr lang="en-US"/>
        </a:p>
      </dgm:t>
    </dgm:pt>
    <dgm:pt modelId="{7EC8797D-74E5-4AEC-9103-6D3D1D2D3BFD}" type="pres">
      <dgm:prSet presAssocID="{18CF0C9F-5407-4427-A867-25870317A63D}" presName="vert0" presStyleCnt="0">
        <dgm:presLayoutVars>
          <dgm:dir/>
          <dgm:animOne val="branch"/>
          <dgm:animLvl val="lvl"/>
        </dgm:presLayoutVars>
      </dgm:prSet>
      <dgm:spPr/>
    </dgm:pt>
    <dgm:pt modelId="{B3F0AC9B-E3E5-4CEE-8D2C-8ADEA2E9186D}" type="pres">
      <dgm:prSet presAssocID="{DDE39C2C-006E-4E2B-8203-9878DD621A45}" presName="thickLine" presStyleLbl="alignNode1" presStyleIdx="0" presStyleCnt="3"/>
      <dgm:spPr/>
    </dgm:pt>
    <dgm:pt modelId="{BF1B910D-486E-42F5-8947-5836DB93C4A7}" type="pres">
      <dgm:prSet presAssocID="{DDE39C2C-006E-4E2B-8203-9878DD621A45}" presName="horz1" presStyleCnt="0"/>
      <dgm:spPr/>
    </dgm:pt>
    <dgm:pt modelId="{4F1EF650-8A07-446B-B0FA-C5A0AA3BCC0F}" type="pres">
      <dgm:prSet presAssocID="{DDE39C2C-006E-4E2B-8203-9878DD621A45}" presName="tx1" presStyleLbl="revTx" presStyleIdx="0" presStyleCnt="3"/>
      <dgm:spPr/>
    </dgm:pt>
    <dgm:pt modelId="{72D1C2DB-D187-442F-80CC-3F1D37432053}" type="pres">
      <dgm:prSet presAssocID="{DDE39C2C-006E-4E2B-8203-9878DD621A45}" presName="vert1" presStyleCnt="0"/>
      <dgm:spPr/>
    </dgm:pt>
    <dgm:pt modelId="{E0DB7C70-1B44-42B9-B7DC-E38383CA03CD}" type="pres">
      <dgm:prSet presAssocID="{A79E1414-84A7-4F55-B4EB-61AC2F73754D}" presName="thickLine" presStyleLbl="alignNode1" presStyleIdx="1" presStyleCnt="3"/>
      <dgm:spPr/>
    </dgm:pt>
    <dgm:pt modelId="{EDD117B7-6C44-462F-AA0C-AD1FE6DADD8C}" type="pres">
      <dgm:prSet presAssocID="{A79E1414-84A7-4F55-B4EB-61AC2F73754D}" presName="horz1" presStyleCnt="0"/>
      <dgm:spPr/>
    </dgm:pt>
    <dgm:pt modelId="{EA4FA37B-28C9-443D-A2CD-BD2E3E51066E}" type="pres">
      <dgm:prSet presAssocID="{A79E1414-84A7-4F55-B4EB-61AC2F73754D}" presName="tx1" presStyleLbl="revTx" presStyleIdx="1" presStyleCnt="3"/>
      <dgm:spPr/>
    </dgm:pt>
    <dgm:pt modelId="{F98F1AE8-663C-4500-8A56-43EF05D85293}" type="pres">
      <dgm:prSet presAssocID="{A79E1414-84A7-4F55-B4EB-61AC2F73754D}" presName="vert1" presStyleCnt="0"/>
      <dgm:spPr/>
    </dgm:pt>
    <dgm:pt modelId="{76A2C3FB-173B-42E5-AC8B-4C08F03A31F2}" type="pres">
      <dgm:prSet presAssocID="{91CBDE4D-8A5F-4719-97B1-9581F465B878}" presName="thickLine" presStyleLbl="alignNode1" presStyleIdx="2" presStyleCnt="3"/>
      <dgm:spPr/>
    </dgm:pt>
    <dgm:pt modelId="{994CB640-11EE-4CC6-94D5-90B7D8D94F89}" type="pres">
      <dgm:prSet presAssocID="{91CBDE4D-8A5F-4719-97B1-9581F465B878}" presName="horz1" presStyleCnt="0"/>
      <dgm:spPr/>
    </dgm:pt>
    <dgm:pt modelId="{069B01FA-9640-4B8A-BB23-DE12735B6E1F}" type="pres">
      <dgm:prSet presAssocID="{91CBDE4D-8A5F-4719-97B1-9581F465B878}" presName="tx1" presStyleLbl="revTx" presStyleIdx="2" presStyleCnt="3"/>
      <dgm:spPr/>
    </dgm:pt>
    <dgm:pt modelId="{0DDF65B9-FEB1-4D89-87E5-AF90D5A61996}" type="pres">
      <dgm:prSet presAssocID="{91CBDE4D-8A5F-4719-97B1-9581F465B878}" presName="vert1" presStyleCnt="0"/>
      <dgm:spPr/>
    </dgm:pt>
  </dgm:ptLst>
  <dgm:cxnLst>
    <dgm:cxn modelId="{9491A231-7EFD-49AA-9095-EC3E8CC511D3}" type="presOf" srcId="{DDE39C2C-006E-4E2B-8203-9878DD621A45}" destId="{4F1EF650-8A07-446B-B0FA-C5A0AA3BCC0F}" srcOrd="0" destOrd="0" presId="urn:microsoft.com/office/officeart/2008/layout/LinedList"/>
    <dgm:cxn modelId="{392C943D-C9E4-4457-9C0F-2AC752CEE997}" srcId="{18CF0C9F-5407-4427-A867-25870317A63D}" destId="{DDE39C2C-006E-4E2B-8203-9878DD621A45}" srcOrd="0" destOrd="0" parTransId="{5754F348-9954-468E-A73A-E72998EE5E2D}" sibTransId="{7DCAC9D3-2DE1-4312-9119-A49E1544A7F8}"/>
    <dgm:cxn modelId="{1936F364-574D-49F8-B9E3-3B58AD3257BA}" type="presOf" srcId="{91CBDE4D-8A5F-4719-97B1-9581F465B878}" destId="{069B01FA-9640-4B8A-BB23-DE12735B6E1F}" srcOrd="0" destOrd="0" presId="urn:microsoft.com/office/officeart/2008/layout/LinedList"/>
    <dgm:cxn modelId="{24339047-E22A-4936-BEAF-B7D8B99F2063}" type="presOf" srcId="{18CF0C9F-5407-4427-A867-25870317A63D}" destId="{7EC8797D-74E5-4AEC-9103-6D3D1D2D3BFD}" srcOrd="0" destOrd="0" presId="urn:microsoft.com/office/officeart/2008/layout/LinedList"/>
    <dgm:cxn modelId="{0489BC68-71BA-4215-A4DF-6CFF3FFD10AB}" srcId="{18CF0C9F-5407-4427-A867-25870317A63D}" destId="{A79E1414-84A7-4F55-B4EB-61AC2F73754D}" srcOrd="1" destOrd="0" parTransId="{9A3558B9-B15B-4E7D-8D1E-C9C9AD793725}" sibTransId="{B532FFB5-E136-4E94-8944-EB5824AE7457}"/>
    <dgm:cxn modelId="{D821C5C5-AF39-410B-BDAF-06E504C4CDD2}" type="presOf" srcId="{A79E1414-84A7-4F55-B4EB-61AC2F73754D}" destId="{EA4FA37B-28C9-443D-A2CD-BD2E3E51066E}" srcOrd="0" destOrd="0" presId="urn:microsoft.com/office/officeart/2008/layout/LinedList"/>
    <dgm:cxn modelId="{DED1A4D5-298E-4BAE-B86B-5E0318BEC8DA}" srcId="{18CF0C9F-5407-4427-A867-25870317A63D}" destId="{91CBDE4D-8A5F-4719-97B1-9581F465B878}" srcOrd="2" destOrd="0" parTransId="{A8AE7AF0-D9DE-4A84-85CD-23B239E1FD7E}" sibTransId="{86CD72CE-A166-4834-9203-49665D07018A}"/>
    <dgm:cxn modelId="{B59C6D6F-F9E4-440F-AC2B-3A9F322F7465}" type="presParOf" srcId="{7EC8797D-74E5-4AEC-9103-6D3D1D2D3BFD}" destId="{B3F0AC9B-E3E5-4CEE-8D2C-8ADEA2E9186D}" srcOrd="0" destOrd="0" presId="urn:microsoft.com/office/officeart/2008/layout/LinedList"/>
    <dgm:cxn modelId="{B5CDFA97-0B1E-4C55-9C06-F38CE05CE052}" type="presParOf" srcId="{7EC8797D-74E5-4AEC-9103-6D3D1D2D3BFD}" destId="{BF1B910D-486E-42F5-8947-5836DB93C4A7}" srcOrd="1" destOrd="0" presId="urn:microsoft.com/office/officeart/2008/layout/LinedList"/>
    <dgm:cxn modelId="{21D604EF-B481-4215-B4CE-8C43F3F3F24C}" type="presParOf" srcId="{BF1B910D-486E-42F5-8947-5836DB93C4A7}" destId="{4F1EF650-8A07-446B-B0FA-C5A0AA3BCC0F}" srcOrd="0" destOrd="0" presId="urn:microsoft.com/office/officeart/2008/layout/LinedList"/>
    <dgm:cxn modelId="{A8548741-107F-4FE0-B434-D552298C3856}" type="presParOf" srcId="{BF1B910D-486E-42F5-8947-5836DB93C4A7}" destId="{72D1C2DB-D187-442F-80CC-3F1D37432053}" srcOrd="1" destOrd="0" presId="urn:microsoft.com/office/officeart/2008/layout/LinedList"/>
    <dgm:cxn modelId="{8028C49D-59DF-449D-86FF-63CB5A3E3937}" type="presParOf" srcId="{7EC8797D-74E5-4AEC-9103-6D3D1D2D3BFD}" destId="{E0DB7C70-1B44-42B9-B7DC-E38383CA03CD}" srcOrd="2" destOrd="0" presId="urn:microsoft.com/office/officeart/2008/layout/LinedList"/>
    <dgm:cxn modelId="{6982D263-9EBF-45D4-BA3C-383AD5F6E7AB}" type="presParOf" srcId="{7EC8797D-74E5-4AEC-9103-6D3D1D2D3BFD}" destId="{EDD117B7-6C44-462F-AA0C-AD1FE6DADD8C}" srcOrd="3" destOrd="0" presId="urn:microsoft.com/office/officeart/2008/layout/LinedList"/>
    <dgm:cxn modelId="{99DD31C2-9481-404A-9D37-50541C3F5E2D}" type="presParOf" srcId="{EDD117B7-6C44-462F-AA0C-AD1FE6DADD8C}" destId="{EA4FA37B-28C9-443D-A2CD-BD2E3E51066E}" srcOrd="0" destOrd="0" presId="urn:microsoft.com/office/officeart/2008/layout/LinedList"/>
    <dgm:cxn modelId="{561214CE-00C0-4510-BD47-98547396069E}" type="presParOf" srcId="{EDD117B7-6C44-462F-AA0C-AD1FE6DADD8C}" destId="{F98F1AE8-663C-4500-8A56-43EF05D85293}" srcOrd="1" destOrd="0" presId="urn:microsoft.com/office/officeart/2008/layout/LinedList"/>
    <dgm:cxn modelId="{1AB4FEFA-FAB6-44F9-BBF5-CDB90324FB1A}" type="presParOf" srcId="{7EC8797D-74E5-4AEC-9103-6D3D1D2D3BFD}" destId="{76A2C3FB-173B-42E5-AC8B-4C08F03A31F2}" srcOrd="4" destOrd="0" presId="urn:microsoft.com/office/officeart/2008/layout/LinedList"/>
    <dgm:cxn modelId="{E1412DA9-66DA-4338-9D1E-CA0AED812049}" type="presParOf" srcId="{7EC8797D-74E5-4AEC-9103-6D3D1D2D3BFD}" destId="{994CB640-11EE-4CC6-94D5-90B7D8D94F89}" srcOrd="5" destOrd="0" presId="urn:microsoft.com/office/officeart/2008/layout/LinedList"/>
    <dgm:cxn modelId="{00A378BB-6D8F-4F2E-8398-0AC401499CEB}" type="presParOf" srcId="{994CB640-11EE-4CC6-94D5-90B7D8D94F89}" destId="{069B01FA-9640-4B8A-BB23-DE12735B6E1F}" srcOrd="0" destOrd="0" presId="urn:microsoft.com/office/officeart/2008/layout/LinedList"/>
    <dgm:cxn modelId="{8FE9C80F-007B-4FED-BA86-59A3B91E7131}" type="presParOf" srcId="{994CB640-11EE-4CC6-94D5-90B7D8D94F89}" destId="{0DDF65B9-FEB1-4D89-87E5-AF90D5A6199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40C888-A718-4075-9DFF-F2687474BC7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98F0B66-AB6E-4A90-A342-0D579885B476}">
      <dgm:prSet/>
      <dgm:spPr/>
      <dgm:t>
        <a:bodyPr/>
        <a:lstStyle/>
        <a:p>
          <a:pPr rtl="1"/>
          <a:r>
            <a:rPr lang="en-US"/>
            <a:t>Codeacademy</a:t>
          </a:r>
        </a:p>
      </dgm:t>
    </dgm:pt>
    <dgm:pt modelId="{2B5A94F9-4B8C-4922-AF92-C486345C1233}" type="parTrans" cxnId="{D9A73DAE-1C58-4516-B6A3-B790DAA56529}">
      <dgm:prSet/>
      <dgm:spPr/>
      <dgm:t>
        <a:bodyPr/>
        <a:lstStyle/>
        <a:p>
          <a:pPr rtl="1"/>
          <a:endParaRPr lang="en-US"/>
        </a:p>
      </dgm:t>
    </dgm:pt>
    <dgm:pt modelId="{D6700CDD-593E-4D09-96CD-8BEA87CDDCC4}" type="sibTrans" cxnId="{D9A73DAE-1C58-4516-B6A3-B790DAA56529}">
      <dgm:prSet/>
      <dgm:spPr/>
      <dgm:t>
        <a:bodyPr/>
        <a:lstStyle/>
        <a:p>
          <a:pPr rtl="1"/>
          <a:endParaRPr lang="en-US"/>
        </a:p>
      </dgm:t>
    </dgm:pt>
    <dgm:pt modelId="{588E21C2-F1B2-433B-981B-FFA17A2E6355}">
      <dgm:prSet/>
      <dgm:spPr/>
      <dgm:t>
        <a:bodyPr/>
        <a:lstStyle/>
        <a:p>
          <a:pPr rtl="1"/>
          <a:r>
            <a:rPr lang="en-US"/>
            <a:t>Realpython</a:t>
          </a:r>
        </a:p>
      </dgm:t>
    </dgm:pt>
    <dgm:pt modelId="{68976E3D-8C3E-4FBB-9412-AF5AA9DE3A7F}" type="parTrans" cxnId="{2DAC0766-252B-4321-9E13-A19F38FBD883}">
      <dgm:prSet/>
      <dgm:spPr/>
      <dgm:t>
        <a:bodyPr/>
        <a:lstStyle/>
        <a:p>
          <a:pPr rtl="1"/>
          <a:endParaRPr lang="en-US"/>
        </a:p>
      </dgm:t>
    </dgm:pt>
    <dgm:pt modelId="{6577D481-763A-4028-BCE9-CDE7EFD41D90}" type="sibTrans" cxnId="{2DAC0766-252B-4321-9E13-A19F38FBD883}">
      <dgm:prSet/>
      <dgm:spPr/>
      <dgm:t>
        <a:bodyPr/>
        <a:lstStyle/>
        <a:p>
          <a:pPr rtl="1"/>
          <a:endParaRPr lang="en-US"/>
        </a:p>
      </dgm:t>
    </dgm:pt>
    <dgm:pt modelId="{9A10A40E-5B00-41E7-AB63-1E57D4F5359A}">
      <dgm:prSet/>
      <dgm:spPr/>
      <dgm:t>
        <a:bodyPr/>
        <a:lstStyle/>
        <a:p>
          <a:pPr rtl="1"/>
          <a:r>
            <a:rPr lang="he-IL"/>
            <a:t>כמו גם האתרים:</a:t>
          </a:r>
          <a:endParaRPr lang="en-US"/>
        </a:p>
      </dgm:t>
    </dgm:pt>
    <dgm:pt modelId="{EAB732EC-F0ED-4BA3-AD9C-C185E2551CBA}" type="parTrans" cxnId="{E3198A93-07AE-4111-8501-4146618AA11D}">
      <dgm:prSet/>
      <dgm:spPr/>
      <dgm:t>
        <a:bodyPr/>
        <a:lstStyle/>
        <a:p>
          <a:pPr rtl="1"/>
          <a:endParaRPr lang="en-US"/>
        </a:p>
      </dgm:t>
    </dgm:pt>
    <dgm:pt modelId="{D105693C-778B-4199-92F8-7EB135A43C98}" type="sibTrans" cxnId="{E3198A93-07AE-4111-8501-4146618AA11D}">
      <dgm:prSet/>
      <dgm:spPr/>
      <dgm:t>
        <a:bodyPr/>
        <a:lstStyle/>
        <a:p>
          <a:pPr rtl="1"/>
          <a:endParaRPr lang="en-US"/>
        </a:p>
      </dgm:t>
    </dgm:pt>
    <dgm:pt modelId="{E85A0D70-404D-4FF2-ADFE-0337084E22B3}">
      <dgm:prSet/>
      <dgm:spPr/>
      <dgm:t>
        <a:bodyPr/>
        <a:lstStyle/>
        <a:p>
          <a:pPr rtl="1"/>
          <a:r>
            <a:rPr lang="en-US"/>
            <a:t>Python.org</a:t>
          </a:r>
        </a:p>
      </dgm:t>
    </dgm:pt>
    <dgm:pt modelId="{A27B5772-863F-418D-A655-F41B75B0A587}" type="parTrans" cxnId="{16E16503-FEEA-4197-ADA0-7B193D70D370}">
      <dgm:prSet/>
      <dgm:spPr/>
      <dgm:t>
        <a:bodyPr/>
        <a:lstStyle/>
        <a:p>
          <a:pPr rtl="1"/>
          <a:endParaRPr lang="en-US"/>
        </a:p>
      </dgm:t>
    </dgm:pt>
    <dgm:pt modelId="{8F69814F-5700-4019-A735-BD2A4E777CD7}" type="sibTrans" cxnId="{16E16503-FEEA-4197-ADA0-7B193D70D370}">
      <dgm:prSet/>
      <dgm:spPr/>
      <dgm:t>
        <a:bodyPr/>
        <a:lstStyle/>
        <a:p>
          <a:pPr rtl="1"/>
          <a:endParaRPr lang="en-US"/>
        </a:p>
      </dgm:t>
    </dgm:pt>
    <dgm:pt modelId="{35685554-2FC5-4190-9363-60F55E65549A}">
      <dgm:prSet/>
      <dgm:spPr/>
      <dgm:t>
        <a:bodyPr/>
        <a:lstStyle/>
        <a:p>
          <a:pPr rtl="1"/>
          <a:r>
            <a:rPr lang="en-US">
              <a:hlinkClick xmlns:r="http://schemas.openxmlformats.org/officeDocument/2006/relationships" r:id="rId1"/>
            </a:rPr>
            <a:t>https://pandas.pydata.org/pandas-docs/stable/tutorials.html</a:t>
          </a:r>
          <a:r>
            <a:rPr lang="en-US"/>
            <a:t> </a:t>
          </a:r>
        </a:p>
      </dgm:t>
    </dgm:pt>
    <dgm:pt modelId="{D5B6976A-6EE0-4567-9899-F388DC56F606}" type="parTrans" cxnId="{D94D42AA-581F-48C3-91DD-F8985521C41B}">
      <dgm:prSet/>
      <dgm:spPr/>
      <dgm:t>
        <a:bodyPr/>
        <a:lstStyle/>
        <a:p>
          <a:pPr rtl="1"/>
          <a:endParaRPr lang="en-US"/>
        </a:p>
      </dgm:t>
    </dgm:pt>
    <dgm:pt modelId="{B45BBA7B-82FC-47AA-9DFB-8E9383C39F0B}" type="sibTrans" cxnId="{D94D42AA-581F-48C3-91DD-F8985521C41B}">
      <dgm:prSet/>
      <dgm:spPr/>
      <dgm:t>
        <a:bodyPr/>
        <a:lstStyle/>
        <a:p>
          <a:pPr rtl="1"/>
          <a:endParaRPr lang="en-US"/>
        </a:p>
      </dgm:t>
    </dgm:pt>
    <dgm:pt modelId="{CC00D2B8-63CB-4196-A328-FCA769238D76}" type="pres">
      <dgm:prSet presAssocID="{5340C888-A718-4075-9DFF-F2687474BC7F}" presName="vert0" presStyleCnt="0">
        <dgm:presLayoutVars>
          <dgm:dir/>
          <dgm:animOne val="branch"/>
          <dgm:animLvl val="lvl"/>
        </dgm:presLayoutVars>
      </dgm:prSet>
      <dgm:spPr/>
    </dgm:pt>
    <dgm:pt modelId="{210E65C2-DDDD-49CF-BFD9-B4E3A7144911}" type="pres">
      <dgm:prSet presAssocID="{E98F0B66-AB6E-4A90-A342-0D579885B476}" presName="thickLine" presStyleLbl="alignNode1" presStyleIdx="0" presStyleCnt="5"/>
      <dgm:spPr/>
    </dgm:pt>
    <dgm:pt modelId="{D585ECB2-C162-493B-B61D-E0F496257AF8}" type="pres">
      <dgm:prSet presAssocID="{E98F0B66-AB6E-4A90-A342-0D579885B476}" presName="horz1" presStyleCnt="0"/>
      <dgm:spPr/>
    </dgm:pt>
    <dgm:pt modelId="{5251884C-2E1E-4E6D-888C-503359333FBA}" type="pres">
      <dgm:prSet presAssocID="{E98F0B66-AB6E-4A90-A342-0D579885B476}" presName="tx1" presStyleLbl="revTx" presStyleIdx="0" presStyleCnt="5"/>
      <dgm:spPr/>
    </dgm:pt>
    <dgm:pt modelId="{09991FA9-4006-4568-93ED-5993B3A3B630}" type="pres">
      <dgm:prSet presAssocID="{E98F0B66-AB6E-4A90-A342-0D579885B476}" presName="vert1" presStyleCnt="0"/>
      <dgm:spPr/>
    </dgm:pt>
    <dgm:pt modelId="{1AF8320C-C55D-4FEC-A2B1-2A2A9C1ED37F}" type="pres">
      <dgm:prSet presAssocID="{588E21C2-F1B2-433B-981B-FFA17A2E6355}" presName="thickLine" presStyleLbl="alignNode1" presStyleIdx="1" presStyleCnt="5"/>
      <dgm:spPr/>
    </dgm:pt>
    <dgm:pt modelId="{A9D26D2B-D5B1-4EBE-9AB1-01E19269A989}" type="pres">
      <dgm:prSet presAssocID="{588E21C2-F1B2-433B-981B-FFA17A2E6355}" presName="horz1" presStyleCnt="0"/>
      <dgm:spPr/>
    </dgm:pt>
    <dgm:pt modelId="{70642FC8-8622-4BAD-80A4-D219B6192518}" type="pres">
      <dgm:prSet presAssocID="{588E21C2-F1B2-433B-981B-FFA17A2E6355}" presName="tx1" presStyleLbl="revTx" presStyleIdx="1" presStyleCnt="5"/>
      <dgm:spPr/>
    </dgm:pt>
    <dgm:pt modelId="{58649DCC-DFCE-4FA4-BD1F-BB72CF286BAA}" type="pres">
      <dgm:prSet presAssocID="{588E21C2-F1B2-433B-981B-FFA17A2E6355}" presName="vert1" presStyleCnt="0"/>
      <dgm:spPr/>
    </dgm:pt>
    <dgm:pt modelId="{5DE589FE-B933-4DBA-94CB-6042F61547D6}" type="pres">
      <dgm:prSet presAssocID="{9A10A40E-5B00-41E7-AB63-1E57D4F5359A}" presName="thickLine" presStyleLbl="alignNode1" presStyleIdx="2" presStyleCnt="5"/>
      <dgm:spPr/>
    </dgm:pt>
    <dgm:pt modelId="{F4A83922-2010-4FCC-902F-0C92E38599F9}" type="pres">
      <dgm:prSet presAssocID="{9A10A40E-5B00-41E7-AB63-1E57D4F5359A}" presName="horz1" presStyleCnt="0"/>
      <dgm:spPr/>
    </dgm:pt>
    <dgm:pt modelId="{FBE60BD6-21C9-4F1E-996F-16A089F8A08B}" type="pres">
      <dgm:prSet presAssocID="{9A10A40E-5B00-41E7-AB63-1E57D4F5359A}" presName="tx1" presStyleLbl="revTx" presStyleIdx="2" presStyleCnt="5"/>
      <dgm:spPr/>
    </dgm:pt>
    <dgm:pt modelId="{4699BDAF-123D-481F-91D1-42EDDE00BBAC}" type="pres">
      <dgm:prSet presAssocID="{9A10A40E-5B00-41E7-AB63-1E57D4F5359A}" presName="vert1" presStyleCnt="0"/>
      <dgm:spPr/>
    </dgm:pt>
    <dgm:pt modelId="{571AA243-B994-4EF2-8B48-5650A5EAC902}" type="pres">
      <dgm:prSet presAssocID="{E85A0D70-404D-4FF2-ADFE-0337084E22B3}" presName="thickLine" presStyleLbl="alignNode1" presStyleIdx="3" presStyleCnt="5"/>
      <dgm:spPr/>
    </dgm:pt>
    <dgm:pt modelId="{6976B8A1-48B2-42D1-AF6F-B024EF42A927}" type="pres">
      <dgm:prSet presAssocID="{E85A0D70-404D-4FF2-ADFE-0337084E22B3}" presName="horz1" presStyleCnt="0"/>
      <dgm:spPr/>
    </dgm:pt>
    <dgm:pt modelId="{A2BCC3AA-4CE0-499F-8F0A-5BD4A69E35F1}" type="pres">
      <dgm:prSet presAssocID="{E85A0D70-404D-4FF2-ADFE-0337084E22B3}" presName="tx1" presStyleLbl="revTx" presStyleIdx="3" presStyleCnt="5"/>
      <dgm:spPr/>
    </dgm:pt>
    <dgm:pt modelId="{DA29DFC2-9010-44BF-B118-F63A089E4AFD}" type="pres">
      <dgm:prSet presAssocID="{E85A0D70-404D-4FF2-ADFE-0337084E22B3}" presName="vert1" presStyleCnt="0"/>
      <dgm:spPr/>
    </dgm:pt>
    <dgm:pt modelId="{5BA9B960-1F96-4596-82B9-CFACDE0BA5EA}" type="pres">
      <dgm:prSet presAssocID="{35685554-2FC5-4190-9363-60F55E65549A}" presName="thickLine" presStyleLbl="alignNode1" presStyleIdx="4" presStyleCnt="5"/>
      <dgm:spPr/>
    </dgm:pt>
    <dgm:pt modelId="{2B4057EB-3B75-4AEC-AC18-1F1DD113E8BC}" type="pres">
      <dgm:prSet presAssocID="{35685554-2FC5-4190-9363-60F55E65549A}" presName="horz1" presStyleCnt="0"/>
      <dgm:spPr/>
    </dgm:pt>
    <dgm:pt modelId="{18DA5743-8D39-4FE4-8AE7-A5E0202C827A}" type="pres">
      <dgm:prSet presAssocID="{35685554-2FC5-4190-9363-60F55E65549A}" presName="tx1" presStyleLbl="revTx" presStyleIdx="4" presStyleCnt="5"/>
      <dgm:spPr/>
    </dgm:pt>
    <dgm:pt modelId="{FECFA32D-B80C-4C94-9101-87CC96053697}" type="pres">
      <dgm:prSet presAssocID="{35685554-2FC5-4190-9363-60F55E65549A}" presName="vert1" presStyleCnt="0"/>
      <dgm:spPr/>
    </dgm:pt>
  </dgm:ptLst>
  <dgm:cxnLst>
    <dgm:cxn modelId="{16E16503-FEEA-4197-ADA0-7B193D70D370}" srcId="{5340C888-A718-4075-9DFF-F2687474BC7F}" destId="{E85A0D70-404D-4FF2-ADFE-0337084E22B3}" srcOrd="3" destOrd="0" parTransId="{A27B5772-863F-418D-A655-F41B75B0A587}" sibTransId="{8F69814F-5700-4019-A735-BD2A4E777CD7}"/>
    <dgm:cxn modelId="{67469C0F-2AE5-49F6-A1A7-1ABE7B831305}" type="presOf" srcId="{588E21C2-F1B2-433B-981B-FFA17A2E6355}" destId="{70642FC8-8622-4BAD-80A4-D219B6192518}" srcOrd="0" destOrd="0" presId="urn:microsoft.com/office/officeart/2008/layout/LinedList"/>
    <dgm:cxn modelId="{4B6BE41C-4FB0-4407-A9A9-948F7E7714A2}" type="presOf" srcId="{9A10A40E-5B00-41E7-AB63-1E57D4F5359A}" destId="{FBE60BD6-21C9-4F1E-996F-16A089F8A08B}" srcOrd="0" destOrd="0" presId="urn:microsoft.com/office/officeart/2008/layout/LinedList"/>
    <dgm:cxn modelId="{07930020-5602-4FCF-AA92-186AB1221587}" type="presOf" srcId="{35685554-2FC5-4190-9363-60F55E65549A}" destId="{18DA5743-8D39-4FE4-8AE7-A5E0202C827A}" srcOrd="0" destOrd="0" presId="urn:microsoft.com/office/officeart/2008/layout/LinedList"/>
    <dgm:cxn modelId="{2DAC0766-252B-4321-9E13-A19F38FBD883}" srcId="{5340C888-A718-4075-9DFF-F2687474BC7F}" destId="{588E21C2-F1B2-433B-981B-FFA17A2E6355}" srcOrd="1" destOrd="0" parTransId="{68976E3D-8C3E-4FBB-9412-AF5AA9DE3A7F}" sibTransId="{6577D481-763A-4028-BCE9-CDE7EFD41D90}"/>
    <dgm:cxn modelId="{3AC20957-5EA1-4CA0-BCF2-3A9B0D7B0994}" type="presOf" srcId="{5340C888-A718-4075-9DFF-F2687474BC7F}" destId="{CC00D2B8-63CB-4196-A328-FCA769238D76}" srcOrd="0" destOrd="0" presId="urn:microsoft.com/office/officeart/2008/layout/LinedList"/>
    <dgm:cxn modelId="{E3198A93-07AE-4111-8501-4146618AA11D}" srcId="{5340C888-A718-4075-9DFF-F2687474BC7F}" destId="{9A10A40E-5B00-41E7-AB63-1E57D4F5359A}" srcOrd="2" destOrd="0" parTransId="{EAB732EC-F0ED-4BA3-AD9C-C185E2551CBA}" sibTransId="{D105693C-778B-4199-92F8-7EB135A43C98}"/>
    <dgm:cxn modelId="{D94D42AA-581F-48C3-91DD-F8985521C41B}" srcId="{5340C888-A718-4075-9DFF-F2687474BC7F}" destId="{35685554-2FC5-4190-9363-60F55E65549A}" srcOrd="4" destOrd="0" parTransId="{D5B6976A-6EE0-4567-9899-F388DC56F606}" sibTransId="{B45BBA7B-82FC-47AA-9DFB-8E9383C39F0B}"/>
    <dgm:cxn modelId="{D9A73DAE-1C58-4516-B6A3-B790DAA56529}" srcId="{5340C888-A718-4075-9DFF-F2687474BC7F}" destId="{E98F0B66-AB6E-4A90-A342-0D579885B476}" srcOrd="0" destOrd="0" parTransId="{2B5A94F9-4B8C-4922-AF92-C486345C1233}" sibTransId="{D6700CDD-593E-4D09-96CD-8BEA87CDDCC4}"/>
    <dgm:cxn modelId="{5A7FEDE2-5E84-4A23-8298-6682932B2A35}" type="presOf" srcId="{E85A0D70-404D-4FF2-ADFE-0337084E22B3}" destId="{A2BCC3AA-4CE0-499F-8F0A-5BD4A69E35F1}" srcOrd="0" destOrd="0" presId="urn:microsoft.com/office/officeart/2008/layout/LinedList"/>
    <dgm:cxn modelId="{DE14E9E8-E7C6-42F8-BC2A-1FE53611106B}" type="presOf" srcId="{E98F0B66-AB6E-4A90-A342-0D579885B476}" destId="{5251884C-2E1E-4E6D-888C-503359333FBA}" srcOrd="0" destOrd="0" presId="urn:microsoft.com/office/officeart/2008/layout/LinedList"/>
    <dgm:cxn modelId="{B6B8A163-6217-4838-B1DD-ECBAE5716A6E}" type="presParOf" srcId="{CC00D2B8-63CB-4196-A328-FCA769238D76}" destId="{210E65C2-DDDD-49CF-BFD9-B4E3A7144911}" srcOrd="0" destOrd="0" presId="urn:microsoft.com/office/officeart/2008/layout/LinedList"/>
    <dgm:cxn modelId="{715016AE-0BC6-4E77-A076-122463E14BEF}" type="presParOf" srcId="{CC00D2B8-63CB-4196-A328-FCA769238D76}" destId="{D585ECB2-C162-493B-B61D-E0F496257AF8}" srcOrd="1" destOrd="0" presId="urn:microsoft.com/office/officeart/2008/layout/LinedList"/>
    <dgm:cxn modelId="{3FEF818D-3E42-4326-8B32-EB0EBE3C9347}" type="presParOf" srcId="{D585ECB2-C162-493B-B61D-E0F496257AF8}" destId="{5251884C-2E1E-4E6D-888C-503359333FBA}" srcOrd="0" destOrd="0" presId="urn:microsoft.com/office/officeart/2008/layout/LinedList"/>
    <dgm:cxn modelId="{BDAEEFC5-F134-4319-BD10-A4D81C50EDE2}" type="presParOf" srcId="{D585ECB2-C162-493B-B61D-E0F496257AF8}" destId="{09991FA9-4006-4568-93ED-5993B3A3B630}" srcOrd="1" destOrd="0" presId="urn:microsoft.com/office/officeart/2008/layout/LinedList"/>
    <dgm:cxn modelId="{60664BA4-AEC8-481F-BCBC-3496BD51252B}" type="presParOf" srcId="{CC00D2B8-63CB-4196-A328-FCA769238D76}" destId="{1AF8320C-C55D-4FEC-A2B1-2A2A9C1ED37F}" srcOrd="2" destOrd="0" presId="urn:microsoft.com/office/officeart/2008/layout/LinedList"/>
    <dgm:cxn modelId="{771191F6-3C25-4517-BE02-5D67EEBFFF15}" type="presParOf" srcId="{CC00D2B8-63CB-4196-A328-FCA769238D76}" destId="{A9D26D2B-D5B1-4EBE-9AB1-01E19269A989}" srcOrd="3" destOrd="0" presId="urn:microsoft.com/office/officeart/2008/layout/LinedList"/>
    <dgm:cxn modelId="{4C2C2C9F-B644-4C3F-BE46-200DA65986D3}" type="presParOf" srcId="{A9D26D2B-D5B1-4EBE-9AB1-01E19269A989}" destId="{70642FC8-8622-4BAD-80A4-D219B6192518}" srcOrd="0" destOrd="0" presId="urn:microsoft.com/office/officeart/2008/layout/LinedList"/>
    <dgm:cxn modelId="{D2BBBB28-5840-48AB-B0CB-5E297038AC0E}" type="presParOf" srcId="{A9D26D2B-D5B1-4EBE-9AB1-01E19269A989}" destId="{58649DCC-DFCE-4FA4-BD1F-BB72CF286BAA}" srcOrd="1" destOrd="0" presId="urn:microsoft.com/office/officeart/2008/layout/LinedList"/>
    <dgm:cxn modelId="{A292F484-C5C6-4241-ACA3-C75A93EBB504}" type="presParOf" srcId="{CC00D2B8-63CB-4196-A328-FCA769238D76}" destId="{5DE589FE-B933-4DBA-94CB-6042F61547D6}" srcOrd="4" destOrd="0" presId="urn:microsoft.com/office/officeart/2008/layout/LinedList"/>
    <dgm:cxn modelId="{140A222C-460F-4AE0-8D28-C1B944C6562B}" type="presParOf" srcId="{CC00D2B8-63CB-4196-A328-FCA769238D76}" destId="{F4A83922-2010-4FCC-902F-0C92E38599F9}" srcOrd="5" destOrd="0" presId="urn:microsoft.com/office/officeart/2008/layout/LinedList"/>
    <dgm:cxn modelId="{26644278-A34C-4117-A29A-15908937DAB6}" type="presParOf" srcId="{F4A83922-2010-4FCC-902F-0C92E38599F9}" destId="{FBE60BD6-21C9-4F1E-996F-16A089F8A08B}" srcOrd="0" destOrd="0" presId="urn:microsoft.com/office/officeart/2008/layout/LinedList"/>
    <dgm:cxn modelId="{E06ABD7C-FE51-450A-BFF4-71B4F74EC027}" type="presParOf" srcId="{F4A83922-2010-4FCC-902F-0C92E38599F9}" destId="{4699BDAF-123D-481F-91D1-42EDDE00BBAC}" srcOrd="1" destOrd="0" presId="urn:microsoft.com/office/officeart/2008/layout/LinedList"/>
    <dgm:cxn modelId="{BC1E9408-C5E8-479B-AFF1-A170CEE447FF}" type="presParOf" srcId="{CC00D2B8-63CB-4196-A328-FCA769238D76}" destId="{571AA243-B994-4EF2-8B48-5650A5EAC902}" srcOrd="6" destOrd="0" presId="urn:microsoft.com/office/officeart/2008/layout/LinedList"/>
    <dgm:cxn modelId="{2B4DA6E1-3599-4516-A06E-4D2CA3C2FBFA}" type="presParOf" srcId="{CC00D2B8-63CB-4196-A328-FCA769238D76}" destId="{6976B8A1-48B2-42D1-AF6F-B024EF42A927}" srcOrd="7" destOrd="0" presId="urn:microsoft.com/office/officeart/2008/layout/LinedList"/>
    <dgm:cxn modelId="{5460108A-EB87-4FA7-A4EE-CB4D9E54C63C}" type="presParOf" srcId="{6976B8A1-48B2-42D1-AF6F-B024EF42A927}" destId="{A2BCC3AA-4CE0-499F-8F0A-5BD4A69E35F1}" srcOrd="0" destOrd="0" presId="urn:microsoft.com/office/officeart/2008/layout/LinedList"/>
    <dgm:cxn modelId="{DAD8070B-CA1D-42E0-B12D-6149EA600999}" type="presParOf" srcId="{6976B8A1-48B2-42D1-AF6F-B024EF42A927}" destId="{DA29DFC2-9010-44BF-B118-F63A089E4AFD}" srcOrd="1" destOrd="0" presId="urn:microsoft.com/office/officeart/2008/layout/LinedList"/>
    <dgm:cxn modelId="{EE3F3E1F-975D-4AEF-95CE-CC472B4F299B}" type="presParOf" srcId="{CC00D2B8-63CB-4196-A328-FCA769238D76}" destId="{5BA9B960-1F96-4596-82B9-CFACDE0BA5EA}" srcOrd="8" destOrd="0" presId="urn:microsoft.com/office/officeart/2008/layout/LinedList"/>
    <dgm:cxn modelId="{F13BD303-F885-42EC-A517-4ABD06E6F6D7}" type="presParOf" srcId="{CC00D2B8-63CB-4196-A328-FCA769238D76}" destId="{2B4057EB-3B75-4AEC-AC18-1F1DD113E8BC}" srcOrd="9" destOrd="0" presId="urn:microsoft.com/office/officeart/2008/layout/LinedList"/>
    <dgm:cxn modelId="{E8985FA9-B77F-41F3-8905-FF3AD48CE0D8}" type="presParOf" srcId="{2B4057EB-3B75-4AEC-AC18-1F1DD113E8BC}" destId="{18DA5743-8D39-4FE4-8AE7-A5E0202C827A}" srcOrd="0" destOrd="0" presId="urn:microsoft.com/office/officeart/2008/layout/LinedList"/>
    <dgm:cxn modelId="{26AD29DD-FC42-4DDE-91B7-FF6B5DD75C84}" type="presParOf" srcId="{2B4057EB-3B75-4AEC-AC18-1F1DD113E8BC}" destId="{FECFA32D-B80C-4C94-9101-87CC9605369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D9F3D-42F5-46A1-864A-A3EA42D24D86}">
      <dsp:nvSpPr>
        <dsp:cNvPr id="0" name=""/>
        <dsp:cNvSpPr/>
      </dsp:nvSpPr>
      <dsp:spPr>
        <a:xfrm>
          <a:off x="0" y="0"/>
          <a:ext cx="238772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1F71BF-8006-44C7-8BBB-32A0BCFCF6E4}">
      <dsp:nvSpPr>
        <dsp:cNvPr id="0" name=""/>
        <dsp:cNvSpPr/>
      </dsp:nvSpPr>
      <dsp:spPr>
        <a:xfrm>
          <a:off x="0" y="0"/>
          <a:ext cx="2387720" cy="1000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kern="1200" dirty="0">
              <a:solidFill>
                <a:schemeClr val="tx1"/>
              </a:solidFill>
            </a:rPr>
            <a:t>בלוקים</a:t>
          </a:r>
          <a:endParaRPr lang="en-IL" sz="1900" kern="1200" dirty="0">
            <a:solidFill>
              <a:schemeClr val="tx1"/>
            </a:solidFill>
          </a:endParaRPr>
        </a:p>
      </dsp:txBody>
      <dsp:txXfrm>
        <a:off x="0" y="0"/>
        <a:ext cx="2387720" cy="1000919"/>
      </dsp:txXfrm>
    </dsp:sp>
    <dsp:sp modelId="{66B99704-9311-4562-B77E-ECE7FA43CA8B}">
      <dsp:nvSpPr>
        <dsp:cNvPr id="0" name=""/>
        <dsp:cNvSpPr/>
      </dsp:nvSpPr>
      <dsp:spPr>
        <a:xfrm>
          <a:off x="0" y="1000919"/>
          <a:ext cx="238772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5445D-920B-4BBD-89F8-457CF3FBEEC0}">
      <dsp:nvSpPr>
        <dsp:cNvPr id="0" name=""/>
        <dsp:cNvSpPr/>
      </dsp:nvSpPr>
      <dsp:spPr>
        <a:xfrm>
          <a:off x="0" y="1000919"/>
          <a:ext cx="2387720" cy="1000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kern="1200" dirty="0">
              <a:solidFill>
                <a:schemeClr val="tx1"/>
              </a:solidFill>
            </a:rPr>
            <a:t>כתיבה בשפה מדוברת</a:t>
          </a:r>
          <a:endParaRPr lang="en-IL" sz="1900" kern="1200" dirty="0">
            <a:solidFill>
              <a:schemeClr val="tx1"/>
            </a:solidFill>
          </a:endParaRPr>
        </a:p>
      </dsp:txBody>
      <dsp:txXfrm>
        <a:off x="0" y="1000919"/>
        <a:ext cx="2387720" cy="1000919"/>
      </dsp:txXfrm>
    </dsp:sp>
    <dsp:sp modelId="{0512DA62-1FD0-4A5E-AE82-1530FBACE4A9}">
      <dsp:nvSpPr>
        <dsp:cNvPr id="0" name=""/>
        <dsp:cNvSpPr/>
      </dsp:nvSpPr>
      <dsp:spPr>
        <a:xfrm>
          <a:off x="0" y="2001838"/>
          <a:ext cx="238772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93DFC-F61B-4CA4-B808-5F7967D53C03}">
      <dsp:nvSpPr>
        <dsp:cNvPr id="0" name=""/>
        <dsp:cNvSpPr/>
      </dsp:nvSpPr>
      <dsp:spPr>
        <a:xfrm>
          <a:off x="0" y="2001838"/>
          <a:ext cx="2387720" cy="1000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kern="1200" dirty="0">
              <a:solidFill>
                <a:schemeClr val="tx1"/>
              </a:solidFill>
              <a:latin typeface="Alef" panose="00000500000000000000" pitchFamily="2" charset="-79"/>
              <a:cs typeface="Alef" panose="00000500000000000000" pitchFamily="2" charset="-79"/>
            </a:rPr>
            <a:t>תירגום של כמה פקודות פשוטות )לבינארי (אנגלית מול קוד מורס</a:t>
          </a:r>
          <a:endParaRPr lang="en-IL" sz="1900" kern="1200" dirty="0">
            <a:solidFill>
              <a:schemeClr val="tx1"/>
            </a:solidFill>
          </a:endParaRPr>
        </a:p>
      </dsp:txBody>
      <dsp:txXfrm>
        <a:off x="0" y="2001838"/>
        <a:ext cx="2387720" cy="1000919"/>
      </dsp:txXfrm>
    </dsp:sp>
    <dsp:sp modelId="{09B224A4-6F01-4572-B723-31C1FDC50538}">
      <dsp:nvSpPr>
        <dsp:cNvPr id="0" name=""/>
        <dsp:cNvSpPr/>
      </dsp:nvSpPr>
      <dsp:spPr>
        <a:xfrm>
          <a:off x="0" y="3002757"/>
          <a:ext cx="238772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45D08-4B34-45CB-A93F-5B9251CA5454}">
      <dsp:nvSpPr>
        <dsp:cNvPr id="0" name=""/>
        <dsp:cNvSpPr/>
      </dsp:nvSpPr>
      <dsp:spPr>
        <a:xfrm>
          <a:off x="0" y="3002757"/>
          <a:ext cx="2387720" cy="1000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kern="1200" dirty="0">
              <a:solidFill>
                <a:schemeClr val="tx1"/>
              </a:solidFill>
              <a:latin typeface="Alef" panose="00000500000000000000" pitchFamily="2" charset="-79"/>
              <a:cs typeface="Alef" panose="00000500000000000000" pitchFamily="2" charset="-79"/>
            </a:rPr>
            <a:t>המחשב מבין 0110100</a:t>
          </a:r>
          <a:endParaRPr lang="en-IL" sz="1900" kern="1200" dirty="0">
            <a:solidFill>
              <a:schemeClr val="tx1"/>
            </a:solidFill>
          </a:endParaRPr>
        </a:p>
      </dsp:txBody>
      <dsp:txXfrm>
        <a:off x="0" y="3002757"/>
        <a:ext cx="2387720" cy="10009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1E57BC-B68E-483C-8276-19B62A98209E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C15D6-A77F-4ED0-9A43-1327209B7A41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r" defTabSz="2089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4700" kern="1200"/>
            <a:t>קל להבין</a:t>
          </a:r>
          <a:endParaRPr lang="en-US" sz="4700" kern="1200"/>
        </a:p>
      </dsp:txBody>
      <dsp:txXfrm>
        <a:off x="0" y="623"/>
        <a:ext cx="6492875" cy="1020830"/>
      </dsp:txXfrm>
    </dsp:sp>
    <dsp:sp modelId="{3670545C-66DE-4017-9D81-031EE48867EE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408CE-FE78-4A66-B8D0-FB8310FF591C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r" defTabSz="2089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4700" kern="1200"/>
            <a:t>גמיש מאוד</a:t>
          </a:r>
          <a:endParaRPr lang="en-US" sz="4700" kern="1200"/>
        </a:p>
      </dsp:txBody>
      <dsp:txXfrm>
        <a:off x="0" y="1021453"/>
        <a:ext cx="6492875" cy="1020830"/>
      </dsp:txXfrm>
    </dsp:sp>
    <dsp:sp modelId="{51619F70-3EC9-4DAF-A784-A79725FCDD00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798EB-AC76-4EDC-814D-D4BDE0123530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r" defTabSz="2089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4700" kern="1200"/>
            <a:t>קהילה</a:t>
          </a:r>
          <a:endParaRPr lang="en-US" sz="4700" kern="1200"/>
        </a:p>
      </dsp:txBody>
      <dsp:txXfrm>
        <a:off x="0" y="2042284"/>
        <a:ext cx="6492875" cy="1020830"/>
      </dsp:txXfrm>
    </dsp:sp>
    <dsp:sp modelId="{579A7623-EB61-4F39-BFCB-20171AEC1839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64862-BDB9-4255-9976-81356DE6DFFD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r" defTabSz="2089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4700" kern="1200"/>
            <a:t>שפה גדלה</a:t>
          </a:r>
          <a:endParaRPr lang="en-US" sz="4700" kern="1200"/>
        </a:p>
      </dsp:txBody>
      <dsp:txXfrm>
        <a:off x="0" y="3063115"/>
        <a:ext cx="6492875" cy="1020830"/>
      </dsp:txXfrm>
    </dsp:sp>
    <dsp:sp modelId="{D03BED14-E781-4A5F-9673-CC991661E9F1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717D0-7D92-4660-B106-F32A27367341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r" defTabSz="2089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Data science</a:t>
          </a:r>
        </a:p>
      </dsp:txBody>
      <dsp:txXfrm>
        <a:off x="0" y="4083946"/>
        <a:ext cx="6492875" cy="1020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0AC9B-E3E5-4CEE-8D2C-8ADEA2E9186D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EF650-8A07-446B-B0FA-C5A0AA3BCC0F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kern="1200"/>
            <a:t>לתכנת כל יום</a:t>
          </a:r>
          <a:endParaRPr lang="en-US" sz="3600" kern="1200"/>
        </a:p>
      </dsp:txBody>
      <dsp:txXfrm>
        <a:off x="0" y="623"/>
        <a:ext cx="6492875" cy="1020830"/>
      </dsp:txXfrm>
    </dsp:sp>
    <dsp:sp modelId="{E0DB7C70-1B44-42B9-B7DC-E38383CA03CD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4FA37B-28C9-443D-A2CD-BD2E3E51066E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kern="1200"/>
            <a:t>לכתוב הערות לעצמך</a:t>
          </a:r>
          <a:endParaRPr lang="en-US" sz="3600" kern="1200"/>
        </a:p>
      </dsp:txBody>
      <dsp:txXfrm>
        <a:off x="0" y="1021453"/>
        <a:ext cx="6492875" cy="1020830"/>
      </dsp:txXfrm>
    </dsp:sp>
    <dsp:sp modelId="{8ED24C8F-B12B-498B-8635-31D80A0E8930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4B502-23A3-4641-A092-B569C3A60C2C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kern="1200"/>
            <a:t>תיכנות אינטראקטיבי (מחברת גוגל)</a:t>
          </a:r>
          <a:endParaRPr lang="en-US" sz="3600" kern="1200"/>
        </a:p>
      </dsp:txBody>
      <dsp:txXfrm>
        <a:off x="0" y="2042284"/>
        <a:ext cx="6492875" cy="1020830"/>
      </dsp:txXfrm>
    </dsp:sp>
    <dsp:sp modelId="{43D554F6-1890-48A0-A4A2-27BA9C199D84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C2F6B5-EC81-4B5D-88DB-23026E73C22A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kern="1200"/>
            <a:t>לא לשכוח לקחת הפסקות</a:t>
          </a:r>
          <a:endParaRPr lang="en-US" sz="3600" kern="1200"/>
        </a:p>
      </dsp:txBody>
      <dsp:txXfrm>
        <a:off x="0" y="3063115"/>
        <a:ext cx="6492875" cy="1020830"/>
      </dsp:txXfrm>
    </dsp:sp>
    <dsp:sp modelId="{76A2C3FB-173B-42E5-AC8B-4C08F03A31F2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B01FA-9640-4B8A-BB23-DE12735B6E1F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kern="1200"/>
            <a:t>ללמוד לדבג</a:t>
          </a:r>
          <a:endParaRPr lang="en-US" sz="3600" kern="1200"/>
        </a:p>
      </dsp:txBody>
      <dsp:txXfrm>
        <a:off x="0" y="4083946"/>
        <a:ext cx="6492875" cy="1020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0AC9B-E3E5-4CEE-8D2C-8ADEA2E9186D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EF650-8A07-446B-B0FA-C5A0AA3BCC0F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r" defTabSz="2133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4800" kern="1200" dirty="0"/>
            <a:t>ללמוד עם אנשים אחרים</a:t>
          </a:r>
          <a:endParaRPr lang="en-US" sz="4800" kern="1200" dirty="0"/>
        </a:p>
      </dsp:txBody>
      <dsp:txXfrm>
        <a:off x="0" y="2492"/>
        <a:ext cx="6492875" cy="1700138"/>
      </dsp:txXfrm>
    </dsp:sp>
    <dsp:sp modelId="{E0DB7C70-1B44-42B9-B7DC-E38383CA03CD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4FA37B-28C9-443D-A2CD-BD2E3E51066E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r" defTabSz="2133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4800" kern="1200" dirty="0"/>
            <a:t>לשאול שאלות </a:t>
          </a:r>
          <a:r>
            <a:rPr lang="en-US" sz="4800" kern="1200" dirty="0"/>
            <a:t>)</a:t>
          </a:r>
          <a:r>
            <a:rPr lang="he-IL" sz="4800" kern="1200" dirty="0"/>
            <a:t>בפורומים)</a:t>
          </a:r>
          <a:endParaRPr lang="en-US" sz="4800" kern="1200" dirty="0"/>
        </a:p>
      </dsp:txBody>
      <dsp:txXfrm>
        <a:off x="0" y="1702630"/>
        <a:ext cx="6492875" cy="1700138"/>
      </dsp:txXfrm>
    </dsp:sp>
    <dsp:sp modelId="{76A2C3FB-173B-42E5-AC8B-4C08F03A31F2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B01FA-9640-4B8A-BB23-DE12735B6E1F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r" defTabSz="2133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4800" kern="1200" dirty="0"/>
            <a:t>תיכנות לעשות פרוייקט (מחברת גוגל)</a:t>
          </a:r>
          <a:endParaRPr lang="en-US" sz="4800" kern="1200" dirty="0"/>
        </a:p>
      </dsp:txBody>
      <dsp:txXfrm>
        <a:off x="0" y="3402769"/>
        <a:ext cx="6492875" cy="17001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0E65C2-DDDD-49CF-BFD9-B4E3A7144911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1884C-2E1E-4E6D-888C-503359333FBA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Codeacademy</a:t>
          </a:r>
        </a:p>
      </dsp:txBody>
      <dsp:txXfrm>
        <a:off x="0" y="623"/>
        <a:ext cx="6492875" cy="1020830"/>
      </dsp:txXfrm>
    </dsp:sp>
    <dsp:sp modelId="{1AF8320C-C55D-4FEC-A2B1-2A2A9C1ED37F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42FC8-8622-4BAD-80A4-D219B6192518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Realpython</a:t>
          </a:r>
        </a:p>
      </dsp:txBody>
      <dsp:txXfrm>
        <a:off x="0" y="1021453"/>
        <a:ext cx="6492875" cy="1020830"/>
      </dsp:txXfrm>
    </dsp:sp>
    <dsp:sp modelId="{5DE589FE-B933-4DBA-94CB-6042F61547D6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E60BD6-21C9-4F1E-996F-16A089F8A08B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800" kern="1200"/>
            <a:t>כמו גם האתרים:</a:t>
          </a:r>
          <a:endParaRPr lang="en-US" sz="2800" kern="1200"/>
        </a:p>
      </dsp:txBody>
      <dsp:txXfrm>
        <a:off x="0" y="2042284"/>
        <a:ext cx="6492875" cy="1020830"/>
      </dsp:txXfrm>
    </dsp:sp>
    <dsp:sp modelId="{571AA243-B994-4EF2-8B48-5650A5EAC902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CC3AA-4CE0-499F-8F0A-5BD4A69E35F1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Python.org</a:t>
          </a:r>
        </a:p>
      </dsp:txBody>
      <dsp:txXfrm>
        <a:off x="0" y="3063115"/>
        <a:ext cx="6492875" cy="1020830"/>
      </dsp:txXfrm>
    </dsp:sp>
    <dsp:sp modelId="{5BA9B960-1F96-4596-82B9-CFACDE0BA5EA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A5743-8D39-4FE4-8AE7-A5E0202C827A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hlinkClick xmlns:r="http://schemas.openxmlformats.org/officeDocument/2006/relationships" r:id="rId1"/>
            </a:rPr>
            <a:t>https://pandas.pydata.org/pandas-docs/stable/tutorials.html</a:t>
          </a:r>
          <a:r>
            <a:rPr lang="en-US" sz="2800" kern="1200"/>
            <a:t> </a:t>
          </a:r>
        </a:p>
      </dsp:txBody>
      <dsp:txXfrm>
        <a:off x="0" y="4083946"/>
        <a:ext cx="6492875" cy="1020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5CCB92-1769-4813-808B-B3834F2C234C}" type="datetimeFigureOut">
              <a:rPr lang="en-IL" smtClean="0"/>
              <a:t>23/10/2018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A0C8E-E6D8-4EB5-8C96-04596BB0EBB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10982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סקרנות.</a:t>
            </a:r>
          </a:p>
          <a:p>
            <a:r>
              <a:rPr lang="he-IL" dirty="0"/>
              <a:t>לחקור – פילוסופיה </a:t>
            </a:r>
            <a:r>
              <a:rPr lang="he-IL" baseline="0" dirty="0"/>
              <a:t>ומתמטיקה (פיסיקה) זה הבסיס</a:t>
            </a:r>
            <a:r>
              <a:rPr lang="he-IL" dirty="0"/>
              <a:t>.</a:t>
            </a:r>
          </a:p>
          <a:p>
            <a:r>
              <a:rPr lang="he-IL" dirty="0"/>
              <a:t>אנליטי.</a:t>
            </a:r>
          </a:p>
          <a:p>
            <a:r>
              <a:rPr lang="he-IL" dirty="0"/>
              <a:t>להבין את העולם סביבנו.</a:t>
            </a:r>
          </a:p>
          <a:p>
            <a:r>
              <a:rPr lang="he-IL" dirty="0"/>
              <a:t>בעיות מסובכות.</a:t>
            </a:r>
          </a:p>
          <a:p>
            <a:r>
              <a:rPr lang="he-IL" dirty="0"/>
              <a:t>תקופה בחמדע הייתה</a:t>
            </a:r>
            <a:r>
              <a:rPr lang="he-IL" baseline="0" dirty="0"/>
              <a:t> משמעותית כי זה פתח בעיני את היכולות להבין את העולם.</a:t>
            </a:r>
          </a:p>
          <a:p>
            <a:r>
              <a:rPr lang="he-IL" baseline="0" dirty="0"/>
              <a:t>אותי המחקר בפיסיקה יותר עניין ממתמטיקה.</a:t>
            </a:r>
          </a:p>
          <a:p>
            <a:r>
              <a:rPr lang="he-IL" baseline="0" dirty="0"/>
              <a:t>בסוף התואר הראשון בדקתי את האפשרויות שלי להמשך באקדמיה.</a:t>
            </a:r>
          </a:p>
          <a:p>
            <a:r>
              <a:rPr lang="he-IL" baseline="0" dirty="0"/>
              <a:t>מצאתי כי יש הרבה שאלות פתוחות, מעניינות בתחום מדעי המוח.</a:t>
            </a:r>
          </a:p>
          <a:p>
            <a:r>
              <a:rPr lang="he-IL" baseline="0" dirty="0"/>
              <a:t>והיום זו החזית המדעית הפורצת דרך.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1FDC9-9FC4-4A74-9334-CFDB46404D23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5345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2400" dirty="0"/>
              <a:t>לדבר על המודל!!</a:t>
            </a:r>
            <a:endParaRPr lang="en-IL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A0C8E-E6D8-4EB5-8C96-04596BB0EBB0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16902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https://www.bestprogramminglanguagefor.me/why-learn-python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A0C8E-E6D8-4EB5-8C96-04596BB0EBB0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3349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https://www.bestprogramminglanguagefor.me/why-learn-python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A0C8E-E6D8-4EB5-8C96-04596BB0EBB0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7412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http://blogs.discovermagazine.com/80beats/2013/01/08/look-at-this-robonaut-2-put-to-work-aboard-the-iss/#.W89QB7Nfg2w</a:t>
            </a:r>
          </a:p>
          <a:p>
            <a:endParaRPr lang="en-US" dirty="0"/>
          </a:p>
          <a:p>
            <a:r>
              <a:rPr lang="en-US" dirty="0"/>
              <a:t>https://www.ilm.com/recent/</a:t>
            </a:r>
          </a:p>
          <a:p>
            <a:endParaRPr lang="en-US" dirty="0"/>
          </a:p>
          <a:p>
            <a:r>
              <a:rPr lang="en-US" dirty="0"/>
              <a:t>http://quantumgrid.com/hadron-collider-hopes-to-make-contact-with-parallel-universe/</a:t>
            </a:r>
          </a:p>
          <a:p>
            <a:endParaRPr lang="en-US" dirty="0"/>
          </a:p>
          <a:p>
            <a:r>
              <a:rPr lang="en-US" dirty="0"/>
              <a:t>http://nerdreactor.com/2015/05/10/activision-blizzard-internet-sales-future/</a:t>
            </a:r>
          </a:p>
          <a:p>
            <a:endParaRPr lang="en-US" dirty="0"/>
          </a:p>
          <a:p>
            <a:r>
              <a:rPr lang="en-US" dirty="0"/>
              <a:t>https://www.idownloadblog.com/2016/12/01/spotify-to-turn-profit-2017/</a:t>
            </a:r>
          </a:p>
          <a:p>
            <a:endParaRPr lang="en-US" dirty="0"/>
          </a:p>
          <a:p>
            <a:r>
              <a:rPr lang="en-US" dirty="0"/>
              <a:t>http://www.thenewestrant.com/2014/06/television-tuesday-rise-of-netflix.html</a:t>
            </a:r>
          </a:p>
          <a:p>
            <a:endParaRPr lang="en-US" dirty="0"/>
          </a:p>
          <a:p>
            <a:r>
              <a:rPr lang="en-US" dirty="0"/>
              <a:t>https://wccftech.com/apple-to-rebrand-os-x-as-macos-at-wwdc/</a:t>
            </a:r>
          </a:p>
          <a:p>
            <a:endParaRPr lang="en-US" dirty="0"/>
          </a:p>
          <a:p>
            <a:r>
              <a:rPr lang="en-US" dirty="0"/>
              <a:t>https://robohub.org/marty-the-little-walking-robot-thats-more-than-a-toy/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A0C8E-E6D8-4EB5-8C96-04596BB0EBB0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00892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1550" lvl="1" indent="-514350" algn="r" rtl="1">
              <a:buAutoNum type="arabicPeriod"/>
            </a:pPr>
            <a:r>
              <a:rPr lang="he-IL" dirty="0"/>
              <a:t>לתאר הקשר</a:t>
            </a:r>
          </a:p>
          <a:p>
            <a:pPr marL="971550" lvl="1" indent="-514350" algn="r" rtl="1">
              <a:buAutoNum type="arabicPeriod"/>
            </a:pPr>
            <a:r>
              <a:rPr lang="he-IL" dirty="0"/>
              <a:t>להסביר מה ניסית לעשות כבר כדי לפתור את הבעיה</a:t>
            </a:r>
          </a:p>
          <a:p>
            <a:pPr marL="971550" lvl="1" indent="-514350" algn="r" rtl="1">
              <a:buAutoNum type="arabicPeriod"/>
            </a:pPr>
            <a:r>
              <a:rPr lang="he-IL" dirty="0"/>
              <a:t>לתת ניחוש מה יכולה להיות הסיבה</a:t>
            </a:r>
          </a:p>
          <a:p>
            <a:pPr marL="971550" lvl="1" indent="-514350" algn="r" rtl="1">
              <a:buAutoNum type="arabicPeriod"/>
            </a:pPr>
            <a:r>
              <a:rPr lang="he-IL" dirty="0"/>
              <a:t>לצרף קוד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A0C8E-E6D8-4EB5-8C96-04596BB0EBB0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9327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182F-C525-4003-8F78-54FA963E1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CADC3-D29C-4385-8BA6-AB3F69F58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225D6-5F32-4262-87D2-4D4D8CD5A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EE186-2154-4F76-82F7-76D1681954C2}" type="datetimeFigureOut">
              <a:rPr lang="en-IL" smtClean="0"/>
              <a:t>23/10/2018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7D3FE-0BEC-4248-B2C7-6EBAF6DC7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B6000-947B-4E42-AF33-DE269BE53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D5C8-C580-45E8-9AAF-8D7D45EEA47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752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1F9D-CC04-447D-B869-0E2A2B543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020AE-BECE-405A-A6C5-42B79E3BE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64835-B4EF-4348-9B10-A1A2A4765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EE186-2154-4F76-82F7-76D1681954C2}" type="datetimeFigureOut">
              <a:rPr lang="en-IL" smtClean="0"/>
              <a:t>23/10/2018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93607-982F-467C-9B6E-42746B9CD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115C-3689-46B5-8213-5FAAB327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D5C8-C580-45E8-9AAF-8D7D45EEA47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58489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7E20E4-7D69-4963-A18D-215B456F35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A81B7-EBC0-4967-A7FB-430C2BBF9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8C3CD-D12D-4A8C-BDE4-A9DD3315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EE186-2154-4F76-82F7-76D1681954C2}" type="datetimeFigureOut">
              <a:rPr lang="en-IL" smtClean="0"/>
              <a:t>23/10/2018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9FF28-B017-44E0-908D-D84D457C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202FC-AAEF-48F5-8CB5-AD5BB36AB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D5C8-C580-45E8-9AAF-8D7D45EEA47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24197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5901"/>
            <a:ext cx="10515600" cy="6145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Gisha" panose="020B0502040204020203" pitchFamily="34" charset="-79"/>
                <a:cs typeface="Gisha" panose="020B05020402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38200" y="742951"/>
            <a:ext cx="10515600" cy="5434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Gisha" panose="020B0502040204020203" pitchFamily="34" charset="-79"/>
                <a:cs typeface="Gisha" panose="020B0502040204020203" pitchFamily="34" charset="-79"/>
              </a:defRPr>
            </a:lvl1pPr>
            <a:lvl2pPr>
              <a:defRPr>
                <a:latin typeface="Gisha" panose="020B0502040204020203" pitchFamily="34" charset="-79"/>
                <a:cs typeface="Gisha" panose="020B0502040204020203" pitchFamily="34" charset="-79"/>
              </a:defRPr>
            </a:lvl2pPr>
            <a:lvl3pPr>
              <a:defRPr>
                <a:latin typeface="Gisha" panose="020B0502040204020203" pitchFamily="34" charset="-79"/>
                <a:cs typeface="Gisha" panose="020B0502040204020203" pitchFamily="34" charset="-79"/>
              </a:defRPr>
            </a:lvl3pPr>
            <a:lvl4pPr>
              <a:defRPr>
                <a:latin typeface="Gisha" panose="020B0502040204020203" pitchFamily="34" charset="-79"/>
                <a:cs typeface="Gisha" panose="020B0502040204020203" pitchFamily="34" charset="-79"/>
              </a:defRPr>
            </a:lvl4pPr>
            <a:lvl5pPr>
              <a:defRPr>
                <a:latin typeface="Gisha" panose="020B0502040204020203" pitchFamily="34" charset="-79"/>
                <a:cs typeface="Gisha" panose="020B0502040204020203" pitchFamily="34" charset="-79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F9D35-4F48-4D83-BFA4-EAD6FC74F5F9}" type="datetime8">
              <a:rPr lang="he-IL" smtClean="0"/>
              <a:t>23 אוקטובר 18</a:t>
            </a:fld>
            <a:endParaRPr lang="he-IL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A01B6-13CF-4E42-964C-6A4671E33FA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837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5881-6ACE-4BB1-B5CF-393040D2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sha" panose="020B0502040204020203" pitchFamily="34" charset="-79"/>
                <a:cs typeface="Gisha" panose="020B0502040204020203" pitchFamily="34" charset="-79"/>
              </a:defRPr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D461B-4D21-46B5-8D2B-F8063179A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isha" panose="020B0502040204020203" pitchFamily="34" charset="-79"/>
                <a:cs typeface="Gisha" panose="020B0502040204020203" pitchFamily="34" charset="-79"/>
              </a:defRPr>
            </a:lvl1pPr>
            <a:lvl2pPr>
              <a:defRPr>
                <a:latin typeface="Gisha" panose="020B0502040204020203" pitchFamily="34" charset="-79"/>
                <a:cs typeface="Gisha" panose="020B0502040204020203" pitchFamily="34" charset="-79"/>
              </a:defRPr>
            </a:lvl2pPr>
            <a:lvl3pPr>
              <a:defRPr>
                <a:latin typeface="Gisha" panose="020B0502040204020203" pitchFamily="34" charset="-79"/>
                <a:cs typeface="Gisha" panose="020B0502040204020203" pitchFamily="34" charset="-79"/>
              </a:defRPr>
            </a:lvl3pPr>
            <a:lvl4pPr>
              <a:defRPr>
                <a:latin typeface="Gisha" panose="020B0502040204020203" pitchFamily="34" charset="-79"/>
                <a:cs typeface="Gisha" panose="020B0502040204020203" pitchFamily="34" charset="-79"/>
              </a:defRPr>
            </a:lvl4pPr>
            <a:lvl5pPr>
              <a:defRPr>
                <a:latin typeface="Gisha" panose="020B0502040204020203" pitchFamily="34" charset="-79"/>
                <a:cs typeface="Gisha" panose="020B0502040204020203" pitchFamily="34" charset="-79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CE7E8-8D3B-4C14-B624-826745C3D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sha" panose="020B0502040204020203" pitchFamily="34" charset="-79"/>
                <a:cs typeface="Gisha" panose="020B0502040204020203" pitchFamily="34" charset="-79"/>
              </a:defRPr>
            </a:lvl1pPr>
          </a:lstStyle>
          <a:p>
            <a:fld id="{C88EE186-2154-4F76-82F7-76D1681954C2}" type="datetimeFigureOut">
              <a:rPr lang="en-IL" smtClean="0"/>
              <a:pPr/>
              <a:t>23/10/2018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73F73-CB46-48E6-A877-4B597CD2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sha" panose="020B0502040204020203" pitchFamily="34" charset="-79"/>
                <a:cs typeface="Gisha" panose="020B0502040204020203" pitchFamily="34" charset="-79"/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705E8-822B-4033-AF61-72C574A2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sha" panose="020B0502040204020203" pitchFamily="34" charset="-79"/>
                <a:cs typeface="Gisha" panose="020B0502040204020203" pitchFamily="34" charset="-79"/>
              </a:defRPr>
            </a:lvl1pPr>
          </a:lstStyle>
          <a:p>
            <a:fld id="{8FB5D5C8-C580-45E8-9AAF-8D7D45EEA47C}" type="slidenum">
              <a:rPr lang="en-IL" smtClean="0"/>
              <a:pPr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64416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3729-3B60-4E07-BC51-EB59D0032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F349F-632F-41AE-AAF4-183A135B8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ED1C0-7B6A-45E3-BC54-F21FE07FC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EE186-2154-4F76-82F7-76D1681954C2}" type="datetimeFigureOut">
              <a:rPr lang="en-IL" smtClean="0"/>
              <a:t>23/10/2018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BD186-9058-4BDA-9A2E-3F13424EE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542AB-E667-4127-801B-89FCE7298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D5C8-C580-45E8-9AAF-8D7D45EEA47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1252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8AE4-5BEA-4E21-8573-A5E3AD7A5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C2339-4986-489A-B203-AF248927C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40CD2-ADBC-4308-9E1D-EBB851B54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CDE51-3EB0-431F-88EA-485CB864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EE186-2154-4F76-82F7-76D1681954C2}" type="datetimeFigureOut">
              <a:rPr lang="en-IL" smtClean="0"/>
              <a:t>23/10/2018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C41C-BA44-41F0-93F8-C297AFB9C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30519-C6AD-4399-8EC4-C41BB698C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D5C8-C580-45E8-9AAF-8D7D45EEA47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46416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42CF-37FB-4BFC-8C20-B6BFF4B64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5BCE7-58EA-4821-938E-911498145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B362F-FA83-4051-AA9F-1C1D9592D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8518C5-A0AE-4380-83D7-6B28FDC808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75088F-6209-446B-8607-6A3F69AD6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2938D-774E-4CB2-B8A0-3E7651E0C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EE186-2154-4F76-82F7-76D1681954C2}" type="datetimeFigureOut">
              <a:rPr lang="en-IL" smtClean="0"/>
              <a:t>23/10/2018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6B8590-1952-4FAD-9B14-D6C8CDA0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4BE053-9042-423B-8055-F2D406C8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D5C8-C580-45E8-9AAF-8D7D45EEA47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6615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394E-5550-4AAE-8C0B-0D72C1042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4AF19-93C9-4E84-A6EF-366354255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EE186-2154-4F76-82F7-76D1681954C2}" type="datetimeFigureOut">
              <a:rPr lang="en-IL" smtClean="0"/>
              <a:t>23/10/2018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0BA45-7977-4183-ADE5-2E5FEA8AE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075A9-8FF5-46B1-8C19-357C52C72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D5C8-C580-45E8-9AAF-8D7D45EEA47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7459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7710C4-B3DC-415B-B04D-6C5607287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EE186-2154-4F76-82F7-76D1681954C2}" type="datetimeFigureOut">
              <a:rPr lang="en-IL" smtClean="0"/>
              <a:t>23/10/2018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CD6CF-E61B-45B7-98C3-B872768D9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F5F13-411B-4C7B-BDD1-055709A8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D5C8-C580-45E8-9AAF-8D7D45EEA47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1810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F5B-D6C3-441B-B283-CF3947D3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7EC33-E5A0-4B2E-B804-36FAADBE4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29305-E0BD-4D92-8386-8755DF207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A465B-5D7D-4591-A615-8CC289C7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EE186-2154-4F76-82F7-76D1681954C2}" type="datetimeFigureOut">
              <a:rPr lang="en-IL" smtClean="0"/>
              <a:t>23/10/2018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7B6CA-39A9-4175-A6C4-B9BC2A7FA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A79B1-AD97-478E-8B85-6E85257A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D5C8-C580-45E8-9AAF-8D7D45EEA47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6879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1B4BD-0D6F-4665-A3F7-DA815E423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45B542-9BC1-44FB-91DA-EC861A96E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BE63B-F619-4191-A404-49F747F36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35B4E-C968-402F-992B-D10ABC445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EE186-2154-4F76-82F7-76D1681954C2}" type="datetimeFigureOut">
              <a:rPr lang="en-IL" smtClean="0"/>
              <a:t>23/10/2018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BC1E3-35CF-4F27-BF81-036226B19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4B2E3-A6AD-439B-85E8-940B8982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5D5C8-C580-45E8-9AAF-8D7D45EEA47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9849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2F7051-CD43-4016-BAE4-B9B860F49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0EF02-5317-4294-BCD0-7A7D988DE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66067-714B-4632-B2E4-31CD79427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defRPr>
            </a:lvl1pPr>
          </a:lstStyle>
          <a:p>
            <a:fld id="{C88EE186-2154-4F76-82F7-76D1681954C2}" type="datetimeFigureOut">
              <a:rPr lang="en-IL" smtClean="0"/>
              <a:pPr/>
              <a:t>23/10/2018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259EF-6584-4BB3-BA7F-218B30E83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40565-EAFD-42F0-A343-DA32BC365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defRPr>
            </a:lvl1pPr>
          </a:lstStyle>
          <a:p>
            <a:fld id="{8FB5D5C8-C580-45E8-9AAF-8D7D45EEA47C}" type="slidenum">
              <a:rPr lang="en-IL" smtClean="0"/>
              <a:pPr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9780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sha" panose="020B0502040204020203" pitchFamily="34" charset="-79"/>
          <a:ea typeface="+mj-ea"/>
          <a:cs typeface="Gisha" panose="020B0502040204020203" pitchFamily="34" charset="-79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sha" panose="020B0502040204020203" pitchFamily="34" charset="-79"/>
          <a:ea typeface="+mn-ea"/>
          <a:cs typeface="Gisha" panose="020B0502040204020203" pitchFamily="34" charset="-79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sha" panose="020B0502040204020203" pitchFamily="34" charset="-79"/>
          <a:ea typeface="+mn-ea"/>
          <a:cs typeface="Gisha" panose="020B0502040204020203" pitchFamily="34" charset="-79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sha" panose="020B0502040204020203" pitchFamily="34" charset="-79"/>
          <a:ea typeface="+mn-ea"/>
          <a:cs typeface="Gisha" panose="020B0502040204020203" pitchFamily="34" charset="-79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sha" panose="020B0502040204020203" pitchFamily="34" charset="-79"/>
          <a:ea typeface="+mn-ea"/>
          <a:cs typeface="Gisha" panose="020B0502040204020203" pitchFamily="34" charset="-79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sha" panose="020B0502040204020203" pitchFamily="34" charset="-79"/>
          <a:ea typeface="+mn-ea"/>
          <a:cs typeface="Gisha" panose="020B05020402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gif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&#1505;&#1497;&#1500;&#1489;&#1493;&#1505;%20&#1508;&#1497;&#1497;&#1514;&#1493;&#1503;%20&#1500;&#1514;&#1511;&#1513;&#1493;&#1512;&#1514;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6BF89-45DD-4011-B972-B0B872713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he-IL" dirty="0"/>
              <a:t>פייתון לתקשורת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D8428-87E3-431E-B0AB-6C1AE127E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he-IL" sz="2000"/>
              <a:t>תור פולקוב</a:t>
            </a:r>
            <a:endParaRPr lang="en-US" sz="2000"/>
          </a:p>
          <a:p>
            <a:pPr algn="l"/>
            <a:r>
              <a:rPr lang="en-US" sz="2000"/>
              <a:t>2018/9</a:t>
            </a:r>
            <a:endParaRPr lang="en-IL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0C81F-EC35-4CA2-BCE6-347E6FCCCA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3" r="3" b="18943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322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C178F3-4E28-4BCF-BA4F-3E59CA092C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3" name="Group 2"/>
          <p:cNvGrpSpPr/>
          <p:nvPr/>
        </p:nvGrpSpPr>
        <p:grpSpPr>
          <a:xfrm>
            <a:off x="6260762" y="-2474613"/>
            <a:ext cx="5516984" cy="1793564"/>
            <a:chOff x="4656368" y="3044457"/>
            <a:chExt cx="4085165" cy="1328081"/>
          </a:xfrm>
        </p:grpSpPr>
        <p:sp>
          <p:nvSpPr>
            <p:cNvPr id="41" name="Oval 40"/>
            <p:cNvSpPr/>
            <p:nvPr/>
          </p:nvSpPr>
          <p:spPr>
            <a:xfrm>
              <a:off x="6073821" y="3152624"/>
              <a:ext cx="1219914" cy="12199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rgbClr val="F7EFE3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656368" y="3044457"/>
              <a:ext cx="1194511" cy="119451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rgbClr val="F7EFE3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521619" y="3067677"/>
              <a:ext cx="1219914" cy="12199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rgbClr val="F7EFE3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31607" y="4908363"/>
            <a:ext cx="159592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>
                <a:solidFill>
                  <a:schemeClr val="bg1">
                    <a:lumMod val="9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5 יח' </a:t>
            </a:r>
          </a:p>
          <a:p>
            <a:pPr algn="ctr"/>
            <a:r>
              <a:rPr lang="he-IL" b="1" dirty="0">
                <a:solidFill>
                  <a:schemeClr val="bg1">
                    <a:lumMod val="9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מתמטיקה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74091" y="1294896"/>
            <a:ext cx="123223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>
                <a:solidFill>
                  <a:schemeClr val="bg1">
                    <a:lumMod val="9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5 יח' </a:t>
            </a:r>
          </a:p>
          <a:p>
            <a:pPr algn="ctr"/>
            <a:r>
              <a:rPr lang="he-IL" b="1" dirty="0">
                <a:solidFill>
                  <a:schemeClr val="bg1">
                    <a:lumMod val="9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פיסיקה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61082" y="4631364"/>
            <a:ext cx="139242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>
                <a:solidFill>
                  <a:schemeClr val="bg1">
                    <a:lumMod val="9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מקום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I</a:t>
            </a:r>
            <a:endParaRPr lang="he-IL" b="1" dirty="0">
              <a:solidFill>
                <a:schemeClr val="bg1">
                  <a:lumMod val="95000"/>
                </a:schemeClr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ctr" rtl="1"/>
            <a:r>
              <a:rPr lang="he-IL" b="1" dirty="0">
                <a:solidFill>
                  <a:schemeClr val="bg1">
                    <a:lumMod val="9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בתחרות</a:t>
            </a:r>
          </a:p>
          <a:p>
            <a:pPr algn="ctr" rtl="1"/>
            <a:r>
              <a:rPr lang="he-IL" b="1" dirty="0">
                <a:solidFill>
                  <a:schemeClr val="bg1">
                    <a:lumMod val="9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כספות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84576" y="1330640"/>
            <a:ext cx="123222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>
                <a:solidFill>
                  <a:schemeClr val="bg1">
                    <a:lumMod val="9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תואר</a:t>
            </a:r>
          </a:p>
          <a:p>
            <a:pPr algn="ctr"/>
            <a:r>
              <a:rPr lang="he-IL" b="1" dirty="0">
                <a:solidFill>
                  <a:schemeClr val="bg1">
                    <a:lumMod val="9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ראשון</a:t>
            </a:r>
          </a:p>
          <a:p>
            <a:pPr algn="ctr"/>
            <a:r>
              <a:rPr lang="he-IL" b="1" dirty="0">
                <a:solidFill>
                  <a:schemeClr val="bg1">
                    <a:lumMod val="9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פיסיקה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624690" y="4354365"/>
            <a:ext cx="991931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>
                <a:solidFill>
                  <a:schemeClr val="bg1">
                    <a:lumMod val="9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תואר</a:t>
            </a:r>
          </a:p>
          <a:p>
            <a:pPr algn="ctr"/>
            <a:r>
              <a:rPr lang="he-IL" b="1" dirty="0">
                <a:solidFill>
                  <a:schemeClr val="bg1">
                    <a:lumMod val="9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שני</a:t>
            </a:r>
          </a:p>
          <a:p>
            <a:pPr algn="ctr"/>
            <a:r>
              <a:rPr lang="he-IL" b="1" dirty="0">
                <a:solidFill>
                  <a:schemeClr val="bg1">
                    <a:lumMod val="9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מדעי</a:t>
            </a:r>
          </a:p>
          <a:p>
            <a:pPr algn="ctr"/>
            <a:r>
              <a:rPr lang="he-IL" b="1" dirty="0">
                <a:solidFill>
                  <a:schemeClr val="bg1">
                    <a:lumMod val="9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המוח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963" y="2887971"/>
            <a:ext cx="1407081" cy="93765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244605" y="1294896"/>
            <a:ext cx="153314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>
                <a:solidFill>
                  <a:schemeClr val="bg1">
                    <a:lumMod val="9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דוקטורנט</a:t>
            </a:r>
          </a:p>
          <a:p>
            <a:pPr algn="ctr" rtl="1"/>
            <a:r>
              <a:rPr lang="he-IL" b="1" dirty="0">
                <a:solidFill>
                  <a:schemeClr val="bg1">
                    <a:lumMod val="9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במעבדת</a:t>
            </a:r>
          </a:p>
          <a:p>
            <a:pPr algn="ctr" rtl="1"/>
            <a:r>
              <a:rPr lang="he-IL" b="1" dirty="0">
                <a:solidFill>
                  <a:schemeClr val="bg1">
                    <a:lumMod val="95000"/>
                  </a:schemeClr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הסקרנות</a:t>
            </a:r>
          </a:p>
        </p:txBody>
      </p:sp>
      <p:pic>
        <p:nvPicPr>
          <p:cNvPr id="6" name="Picture 2" descr="Image result for tau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766" y="2833571"/>
            <a:ext cx="1453468" cy="78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aifa university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675" y="2894902"/>
            <a:ext cx="1264582" cy="108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at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609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5" y="2709198"/>
            <a:ext cx="1468471" cy="103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af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37" y="2910114"/>
            <a:ext cx="1294910" cy="104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57342" y="-1707019"/>
            <a:ext cx="11731457" cy="9596823"/>
            <a:chOff x="257342" y="-1707019"/>
            <a:chExt cx="11731457" cy="9596823"/>
          </a:xfrm>
        </p:grpSpPr>
        <p:sp>
          <p:nvSpPr>
            <p:cNvPr id="44" name="Flowchart: Delay 12"/>
            <p:cNvSpPr/>
            <p:nvPr/>
          </p:nvSpPr>
          <p:spPr>
            <a:xfrm rot="16200000">
              <a:off x="753774" y="1885625"/>
              <a:ext cx="962380" cy="1955242"/>
            </a:xfrm>
            <a:custGeom>
              <a:avLst/>
              <a:gdLst>
                <a:gd name="connsiteX0" fmla="*/ 0 w 1828800"/>
                <a:gd name="connsiteY0" fmla="*/ 0 h 2176272"/>
                <a:gd name="connsiteX1" fmla="*/ 914400 w 1828800"/>
                <a:gd name="connsiteY1" fmla="*/ 0 h 2176272"/>
                <a:gd name="connsiteX2" fmla="*/ 1828800 w 1828800"/>
                <a:gd name="connsiteY2" fmla="*/ 1088136 h 2176272"/>
                <a:gd name="connsiteX3" fmla="*/ 914400 w 1828800"/>
                <a:gd name="connsiteY3" fmla="*/ 2176272 h 2176272"/>
                <a:gd name="connsiteX4" fmla="*/ 0 w 1828800"/>
                <a:gd name="connsiteY4" fmla="*/ 2176272 h 2176272"/>
                <a:gd name="connsiteX5" fmla="*/ 0 w 1828800"/>
                <a:gd name="connsiteY5" fmla="*/ 0 h 2176272"/>
                <a:gd name="connsiteX0" fmla="*/ 0 w 1828800"/>
                <a:gd name="connsiteY0" fmla="*/ 0 h 2176272"/>
                <a:gd name="connsiteX1" fmla="*/ 914400 w 1828800"/>
                <a:gd name="connsiteY1" fmla="*/ 0 h 2176272"/>
                <a:gd name="connsiteX2" fmla="*/ 1828800 w 1828800"/>
                <a:gd name="connsiteY2" fmla="*/ 1088136 h 2176272"/>
                <a:gd name="connsiteX3" fmla="*/ 914400 w 1828800"/>
                <a:gd name="connsiteY3" fmla="*/ 2176272 h 2176272"/>
                <a:gd name="connsiteX4" fmla="*/ 0 w 1828800"/>
                <a:gd name="connsiteY4" fmla="*/ 2176272 h 2176272"/>
                <a:gd name="connsiteX5" fmla="*/ 0 w 1828800"/>
                <a:gd name="connsiteY5" fmla="*/ 0 h 2176272"/>
                <a:gd name="connsiteX0" fmla="*/ 0 w 1828800"/>
                <a:gd name="connsiteY0" fmla="*/ 0 h 2176272"/>
                <a:gd name="connsiteX1" fmla="*/ 914400 w 1828800"/>
                <a:gd name="connsiteY1" fmla="*/ 0 h 2176272"/>
                <a:gd name="connsiteX2" fmla="*/ 1828800 w 1828800"/>
                <a:gd name="connsiteY2" fmla="*/ 1088136 h 2176272"/>
                <a:gd name="connsiteX3" fmla="*/ 914400 w 1828800"/>
                <a:gd name="connsiteY3" fmla="*/ 2176272 h 2176272"/>
                <a:gd name="connsiteX4" fmla="*/ 0 w 1828800"/>
                <a:gd name="connsiteY4" fmla="*/ 0 h 2176272"/>
                <a:gd name="connsiteX0" fmla="*/ 0 w 914400"/>
                <a:gd name="connsiteY0" fmla="*/ 2176272 h 2176272"/>
                <a:gd name="connsiteX1" fmla="*/ 0 w 914400"/>
                <a:gd name="connsiteY1" fmla="*/ 0 h 2176272"/>
                <a:gd name="connsiteX2" fmla="*/ 914400 w 914400"/>
                <a:gd name="connsiteY2" fmla="*/ 1088136 h 2176272"/>
                <a:gd name="connsiteX3" fmla="*/ 0 w 914400"/>
                <a:gd name="connsiteY3" fmla="*/ 2176272 h 2176272"/>
                <a:gd name="connsiteX0" fmla="*/ 0 w 914400"/>
                <a:gd name="connsiteY0" fmla="*/ 2176272 h 2176272"/>
                <a:gd name="connsiteX1" fmla="*/ 7219 w 914400"/>
                <a:gd name="connsiteY1" fmla="*/ 1089580 h 2176272"/>
                <a:gd name="connsiteX2" fmla="*/ 0 w 914400"/>
                <a:gd name="connsiteY2" fmla="*/ 0 h 2176272"/>
                <a:gd name="connsiteX3" fmla="*/ 914400 w 914400"/>
                <a:gd name="connsiteY3" fmla="*/ 1088136 h 2176272"/>
                <a:gd name="connsiteX4" fmla="*/ 0 w 914400"/>
                <a:gd name="connsiteY4" fmla="*/ 2176272 h 2176272"/>
                <a:gd name="connsiteX0" fmla="*/ 7219 w 914400"/>
                <a:gd name="connsiteY0" fmla="*/ 1089580 h 2176272"/>
                <a:gd name="connsiteX1" fmla="*/ 0 w 914400"/>
                <a:gd name="connsiteY1" fmla="*/ 0 h 2176272"/>
                <a:gd name="connsiteX2" fmla="*/ 914400 w 914400"/>
                <a:gd name="connsiteY2" fmla="*/ 1088136 h 2176272"/>
                <a:gd name="connsiteX3" fmla="*/ 0 w 914400"/>
                <a:gd name="connsiteY3" fmla="*/ 2176272 h 2176272"/>
                <a:gd name="connsiteX4" fmla="*/ 98659 w 914400"/>
                <a:gd name="connsiteY4" fmla="*/ 1181020 h 2176272"/>
                <a:gd name="connsiteX0" fmla="*/ 7219 w 914400"/>
                <a:gd name="connsiteY0" fmla="*/ 1089580 h 2176272"/>
                <a:gd name="connsiteX1" fmla="*/ 0 w 914400"/>
                <a:gd name="connsiteY1" fmla="*/ 0 h 2176272"/>
                <a:gd name="connsiteX2" fmla="*/ 914400 w 914400"/>
                <a:gd name="connsiteY2" fmla="*/ 1088136 h 2176272"/>
                <a:gd name="connsiteX3" fmla="*/ 0 w 914400"/>
                <a:gd name="connsiteY3" fmla="*/ 2176272 h 2176272"/>
                <a:gd name="connsiteX0" fmla="*/ 0 w 914400"/>
                <a:gd name="connsiteY0" fmla="*/ 0 h 2176272"/>
                <a:gd name="connsiteX1" fmla="*/ 914400 w 914400"/>
                <a:gd name="connsiteY1" fmla="*/ 1088136 h 2176272"/>
                <a:gd name="connsiteX2" fmla="*/ 0 w 914400"/>
                <a:gd name="connsiteY2" fmla="*/ 2176272 h 217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2176272">
                  <a:moveTo>
                    <a:pt x="0" y="0"/>
                  </a:moveTo>
                  <a:cubicBezTo>
                    <a:pt x="505009" y="0"/>
                    <a:pt x="914400" y="487175"/>
                    <a:pt x="914400" y="1088136"/>
                  </a:cubicBezTo>
                  <a:cubicBezTo>
                    <a:pt x="914400" y="1689097"/>
                    <a:pt x="505009" y="2176272"/>
                    <a:pt x="0" y="2176272"/>
                  </a:cubicBezTo>
                </a:path>
              </a:pathLst>
            </a:custGeom>
            <a:noFill/>
            <a:ln w="139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rgbClr val="F7EFE3"/>
                </a:solidFill>
              </a:endParaRPr>
            </a:p>
          </p:txBody>
        </p:sp>
        <p:sp>
          <p:nvSpPr>
            <p:cNvPr id="46" name="Flowchart: Delay 12"/>
            <p:cNvSpPr/>
            <p:nvPr/>
          </p:nvSpPr>
          <p:spPr>
            <a:xfrm rot="5400000">
              <a:off x="2709016" y="2848006"/>
              <a:ext cx="962380" cy="1955242"/>
            </a:xfrm>
            <a:custGeom>
              <a:avLst/>
              <a:gdLst>
                <a:gd name="connsiteX0" fmla="*/ 0 w 1828800"/>
                <a:gd name="connsiteY0" fmla="*/ 0 h 2176272"/>
                <a:gd name="connsiteX1" fmla="*/ 914400 w 1828800"/>
                <a:gd name="connsiteY1" fmla="*/ 0 h 2176272"/>
                <a:gd name="connsiteX2" fmla="*/ 1828800 w 1828800"/>
                <a:gd name="connsiteY2" fmla="*/ 1088136 h 2176272"/>
                <a:gd name="connsiteX3" fmla="*/ 914400 w 1828800"/>
                <a:gd name="connsiteY3" fmla="*/ 2176272 h 2176272"/>
                <a:gd name="connsiteX4" fmla="*/ 0 w 1828800"/>
                <a:gd name="connsiteY4" fmla="*/ 2176272 h 2176272"/>
                <a:gd name="connsiteX5" fmla="*/ 0 w 1828800"/>
                <a:gd name="connsiteY5" fmla="*/ 0 h 2176272"/>
                <a:gd name="connsiteX0" fmla="*/ 0 w 1828800"/>
                <a:gd name="connsiteY0" fmla="*/ 0 h 2176272"/>
                <a:gd name="connsiteX1" fmla="*/ 914400 w 1828800"/>
                <a:gd name="connsiteY1" fmla="*/ 0 h 2176272"/>
                <a:gd name="connsiteX2" fmla="*/ 1828800 w 1828800"/>
                <a:gd name="connsiteY2" fmla="*/ 1088136 h 2176272"/>
                <a:gd name="connsiteX3" fmla="*/ 914400 w 1828800"/>
                <a:gd name="connsiteY3" fmla="*/ 2176272 h 2176272"/>
                <a:gd name="connsiteX4" fmla="*/ 0 w 1828800"/>
                <a:gd name="connsiteY4" fmla="*/ 2176272 h 2176272"/>
                <a:gd name="connsiteX5" fmla="*/ 0 w 1828800"/>
                <a:gd name="connsiteY5" fmla="*/ 0 h 2176272"/>
                <a:gd name="connsiteX0" fmla="*/ 0 w 1828800"/>
                <a:gd name="connsiteY0" fmla="*/ 0 h 2176272"/>
                <a:gd name="connsiteX1" fmla="*/ 914400 w 1828800"/>
                <a:gd name="connsiteY1" fmla="*/ 0 h 2176272"/>
                <a:gd name="connsiteX2" fmla="*/ 1828800 w 1828800"/>
                <a:gd name="connsiteY2" fmla="*/ 1088136 h 2176272"/>
                <a:gd name="connsiteX3" fmla="*/ 914400 w 1828800"/>
                <a:gd name="connsiteY3" fmla="*/ 2176272 h 2176272"/>
                <a:gd name="connsiteX4" fmla="*/ 0 w 1828800"/>
                <a:gd name="connsiteY4" fmla="*/ 0 h 2176272"/>
                <a:gd name="connsiteX0" fmla="*/ 0 w 914400"/>
                <a:gd name="connsiteY0" fmla="*/ 2176272 h 2176272"/>
                <a:gd name="connsiteX1" fmla="*/ 0 w 914400"/>
                <a:gd name="connsiteY1" fmla="*/ 0 h 2176272"/>
                <a:gd name="connsiteX2" fmla="*/ 914400 w 914400"/>
                <a:gd name="connsiteY2" fmla="*/ 1088136 h 2176272"/>
                <a:gd name="connsiteX3" fmla="*/ 0 w 914400"/>
                <a:gd name="connsiteY3" fmla="*/ 2176272 h 2176272"/>
                <a:gd name="connsiteX0" fmla="*/ 0 w 914400"/>
                <a:gd name="connsiteY0" fmla="*/ 2176272 h 2176272"/>
                <a:gd name="connsiteX1" fmla="*/ 7219 w 914400"/>
                <a:gd name="connsiteY1" fmla="*/ 1089580 h 2176272"/>
                <a:gd name="connsiteX2" fmla="*/ 0 w 914400"/>
                <a:gd name="connsiteY2" fmla="*/ 0 h 2176272"/>
                <a:gd name="connsiteX3" fmla="*/ 914400 w 914400"/>
                <a:gd name="connsiteY3" fmla="*/ 1088136 h 2176272"/>
                <a:gd name="connsiteX4" fmla="*/ 0 w 914400"/>
                <a:gd name="connsiteY4" fmla="*/ 2176272 h 2176272"/>
                <a:gd name="connsiteX0" fmla="*/ 7219 w 914400"/>
                <a:gd name="connsiteY0" fmla="*/ 1089580 h 2176272"/>
                <a:gd name="connsiteX1" fmla="*/ 0 w 914400"/>
                <a:gd name="connsiteY1" fmla="*/ 0 h 2176272"/>
                <a:gd name="connsiteX2" fmla="*/ 914400 w 914400"/>
                <a:gd name="connsiteY2" fmla="*/ 1088136 h 2176272"/>
                <a:gd name="connsiteX3" fmla="*/ 0 w 914400"/>
                <a:gd name="connsiteY3" fmla="*/ 2176272 h 2176272"/>
                <a:gd name="connsiteX4" fmla="*/ 98659 w 914400"/>
                <a:gd name="connsiteY4" fmla="*/ 1181020 h 2176272"/>
                <a:gd name="connsiteX0" fmla="*/ 7219 w 914400"/>
                <a:gd name="connsiteY0" fmla="*/ 1089580 h 2176272"/>
                <a:gd name="connsiteX1" fmla="*/ 0 w 914400"/>
                <a:gd name="connsiteY1" fmla="*/ 0 h 2176272"/>
                <a:gd name="connsiteX2" fmla="*/ 914400 w 914400"/>
                <a:gd name="connsiteY2" fmla="*/ 1088136 h 2176272"/>
                <a:gd name="connsiteX3" fmla="*/ 0 w 914400"/>
                <a:gd name="connsiteY3" fmla="*/ 2176272 h 2176272"/>
                <a:gd name="connsiteX0" fmla="*/ 0 w 914400"/>
                <a:gd name="connsiteY0" fmla="*/ 0 h 2176272"/>
                <a:gd name="connsiteX1" fmla="*/ 914400 w 914400"/>
                <a:gd name="connsiteY1" fmla="*/ 1088136 h 2176272"/>
                <a:gd name="connsiteX2" fmla="*/ 0 w 914400"/>
                <a:gd name="connsiteY2" fmla="*/ 2176272 h 217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2176272">
                  <a:moveTo>
                    <a:pt x="0" y="0"/>
                  </a:moveTo>
                  <a:cubicBezTo>
                    <a:pt x="505009" y="0"/>
                    <a:pt x="914400" y="487175"/>
                    <a:pt x="914400" y="1088136"/>
                  </a:cubicBezTo>
                  <a:cubicBezTo>
                    <a:pt x="914400" y="1689097"/>
                    <a:pt x="505009" y="2176272"/>
                    <a:pt x="0" y="2176272"/>
                  </a:cubicBezTo>
                </a:path>
              </a:pathLst>
            </a:custGeom>
            <a:noFill/>
            <a:ln w="139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rgbClr val="F7EFE3"/>
                </a:solidFill>
              </a:endParaRPr>
            </a:p>
          </p:txBody>
        </p:sp>
        <p:sp>
          <p:nvSpPr>
            <p:cNvPr id="47" name="Flowchart: Delay 12"/>
            <p:cNvSpPr/>
            <p:nvPr/>
          </p:nvSpPr>
          <p:spPr>
            <a:xfrm rot="16200000">
              <a:off x="4664259" y="1885624"/>
              <a:ext cx="962380" cy="1955242"/>
            </a:xfrm>
            <a:custGeom>
              <a:avLst/>
              <a:gdLst>
                <a:gd name="connsiteX0" fmla="*/ 0 w 1828800"/>
                <a:gd name="connsiteY0" fmla="*/ 0 h 2176272"/>
                <a:gd name="connsiteX1" fmla="*/ 914400 w 1828800"/>
                <a:gd name="connsiteY1" fmla="*/ 0 h 2176272"/>
                <a:gd name="connsiteX2" fmla="*/ 1828800 w 1828800"/>
                <a:gd name="connsiteY2" fmla="*/ 1088136 h 2176272"/>
                <a:gd name="connsiteX3" fmla="*/ 914400 w 1828800"/>
                <a:gd name="connsiteY3" fmla="*/ 2176272 h 2176272"/>
                <a:gd name="connsiteX4" fmla="*/ 0 w 1828800"/>
                <a:gd name="connsiteY4" fmla="*/ 2176272 h 2176272"/>
                <a:gd name="connsiteX5" fmla="*/ 0 w 1828800"/>
                <a:gd name="connsiteY5" fmla="*/ 0 h 2176272"/>
                <a:gd name="connsiteX0" fmla="*/ 0 w 1828800"/>
                <a:gd name="connsiteY0" fmla="*/ 0 h 2176272"/>
                <a:gd name="connsiteX1" fmla="*/ 914400 w 1828800"/>
                <a:gd name="connsiteY1" fmla="*/ 0 h 2176272"/>
                <a:gd name="connsiteX2" fmla="*/ 1828800 w 1828800"/>
                <a:gd name="connsiteY2" fmla="*/ 1088136 h 2176272"/>
                <a:gd name="connsiteX3" fmla="*/ 914400 w 1828800"/>
                <a:gd name="connsiteY3" fmla="*/ 2176272 h 2176272"/>
                <a:gd name="connsiteX4" fmla="*/ 0 w 1828800"/>
                <a:gd name="connsiteY4" fmla="*/ 2176272 h 2176272"/>
                <a:gd name="connsiteX5" fmla="*/ 0 w 1828800"/>
                <a:gd name="connsiteY5" fmla="*/ 0 h 2176272"/>
                <a:gd name="connsiteX0" fmla="*/ 0 w 1828800"/>
                <a:gd name="connsiteY0" fmla="*/ 0 h 2176272"/>
                <a:gd name="connsiteX1" fmla="*/ 914400 w 1828800"/>
                <a:gd name="connsiteY1" fmla="*/ 0 h 2176272"/>
                <a:gd name="connsiteX2" fmla="*/ 1828800 w 1828800"/>
                <a:gd name="connsiteY2" fmla="*/ 1088136 h 2176272"/>
                <a:gd name="connsiteX3" fmla="*/ 914400 w 1828800"/>
                <a:gd name="connsiteY3" fmla="*/ 2176272 h 2176272"/>
                <a:gd name="connsiteX4" fmla="*/ 0 w 1828800"/>
                <a:gd name="connsiteY4" fmla="*/ 0 h 2176272"/>
                <a:gd name="connsiteX0" fmla="*/ 0 w 914400"/>
                <a:gd name="connsiteY0" fmla="*/ 2176272 h 2176272"/>
                <a:gd name="connsiteX1" fmla="*/ 0 w 914400"/>
                <a:gd name="connsiteY1" fmla="*/ 0 h 2176272"/>
                <a:gd name="connsiteX2" fmla="*/ 914400 w 914400"/>
                <a:gd name="connsiteY2" fmla="*/ 1088136 h 2176272"/>
                <a:gd name="connsiteX3" fmla="*/ 0 w 914400"/>
                <a:gd name="connsiteY3" fmla="*/ 2176272 h 2176272"/>
                <a:gd name="connsiteX0" fmla="*/ 0 w 914400"/>
                <a:gd name="connsiteY0" fmla="*/ 2176272 h 2176272"/>
                <a:gd name="connsiteX1" fmla="*/ 7219 w 914400"/>
                <a:gd name="connsiteY1" fmla="*/ 1089580 h 2176272"/>
                <a:gd name="connsiteX2" fmla="*/ 0 w 914400"/>
                <a:gd name="connsiteY2" fmla="*/ 0 h 2176272"/>
                <a:gd name="connsiteX3" fmla="*/ 914400 w 914400"/>
                <a:gd name="connsiteY3" fmla="*/ 1088136 h 2176272"/>
                <a:gd name="connsiteX4" fmla="*/ 0 w 914400"/>
                <a:gd name="connsiteY4" fmla="*/ 2176272 h 2176272"/>
                <a:gd name="connsiteX0" fmla="*/ 7219 w 914400"/>
                <a:gd name="connsiteY0" fmla="*/ 1089580 h 2176272"/>
                <a:gd name="connsiteX1" fmla="*/ 0 w 914400"/>
                <a:gd name="connsiteY1" fmla="*/ 0 h 2176272"/>
                <a:gd name="connsiteX2" fmla="*/ 914400 w 914400"/>
                <a:gd name="connsiteY2" fmla="*/ 1088136 h 2176272"/>
                <a:gd name="connsiteX3" fmla="*/ 0 w 914400"/>
                <a:gd name="connsiteY3" fmla="*/ 2176272 h 2176272"/>
                <a:gd name="connsiteX4" fmla="*/ 98659 w 914400"/>
                <a:gd name="connsiteY4" fmla="*/ 1181020 h 2176272"/>
                <a:gd name="connsiteX0" fmla="*/ 7219 w 914400"/>
                <a:gd name="connsiteY0" fmla="*/ 1089580 h 2176272"/>
                <a:gd name="connsiteX1" fmla="*/ 0 w 914400"/>
                <a:gd name="connsiteY1" fmla="*/ 0 h 2176272"/>
                <a:gd name="connsiteX2" fmla="*/ 914400 w 914400"/>
                <a:gd name="connsiteY2" fmla="*/ 1088136 h 2176272"/>
                <a:gd name="connsiteX3" fmla="*/ 0 w 914400"/>
                <a:gd name="connsiteY3" fmla="*/ 2176272 h 2176272"/>
                <a:gd name="connsiteX0" fmla="*/ 0 w 914400"/>
                <a:gd name="connsiteY0" fmla="*/ 0 h 2176272"/>
                <a:gd name="connsiteX1" fmla="*/ 914400 w 914400"/>
                <a:gd name="connsiteY1" fmla="*/ 1088136 h 2176272"/>
                <a:gd name="connsiteX2" fmla="*/ 0 w 914400"/>
                <a:gd name="connsiteY2" fmla="*/ 2176272 h 217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2176272">
                  <a:moveTo>
                    <a:pt x="0" y="0"/>
                  </a:moveTo>
                  <a:cubicBezTo>
                    <a:pt x="505009" y="0"/>
                    <a:pt x="914400" y="487175"/>
                    <a:pt x="914400" y="1088136"/>
                  </a:cubicBezTo>
                  <a:cubicBezTo>
                    <a:pt x="914400" y="1689097"/>
                    <a:pt x="505009" y="2176272"/>
                    <a:pt x="0" y="2176272"/>
                  </a:cubicBezTo>
                </a:path>
              </a:pathLst>
            </a:custGeom>
            <a:noFill/>
            <a:ln w="139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rgbClr val="F7EFE3"/>
                </a:solidFill>
              </a:endParaRPr>
            </a:p>
          </p:txBody>
        </p:sp>
        <p:sp>
          <p:nvSpPr>
            <p:cNvPr id="49" name="Flowchart: Delay 12"/>
            <p:cNvSpPr/>
            <p:nvPr/>
          </p:nvSpPr>
          <p:spPr>
            <a:xfrm rot="5400000">
              <a:off x="10529985" y="2848004"/>
              <a:ext cx="962380" cy="1955242"/>
            </a:xfrm>
            <a:custGeom>
              <a:avLst/>
              <a:gdLst>
                <a:gd name="connsiteX0" fmla="*/ 0 w 1828800"/>
                <a:gd name="connsiteY0" fmla="*/ 0 h 2176272"/>
                <a:gd name="connsiteX1" fmla="*/ 914400 w 1828800"/>
                <a:gd name="connsiteY1" fmla="*/ 0 h 2176272"/>
                <a:gd name="connsiteX2" fmla="*/ 1828800 w 1828800"/>
                <a:gd name="connsiteY2" fmla="*/ 1088136 h 2176272"/>
                <a:gd name="connsiteX3" fmla="*/ 914400 w 1828800"/>
                <a:gd name="connsiteY3" fmla="*/ 2176272 h 2176272"/>
                <a:gd name="connsiteX4" fmla="*/ 0 w 1828800"/>
                <a:gd name="connsiteY4" fmla="*/ 2176272 h 2176272"/>
                <a:gd name="connsiteX5" fmla="*/ 0 w 1828800"/>
                <a:gd name="connsiteY5" fmla="*/ 0 h 2176272"/>
                <a:gd name="connsiteX0" fmla="*/ 0 w 1828800"/>
                <a:gd name="connsiteY0" fmla="*/ 0 h 2176272"/>
                <a:gd name="connsiteX1" fmla="*/ 914400 w 1828800"/>
                <a:gd name="connsiteY1" fmla="*/ 0 h 2176272"/>
                <a:gd name="connsiteX2" fmla="*/ 1828800 w 1828800"/>
                <a:gd name="connsiteY2" fmla="*/ 1088136 h 2176272"/>
                <a:gd name="connsiteX3" fmla="*/ 914400 w 1828800"/>
                <a:gd name="connsiteY3" fmla="*/ 2176272 h 2176272"/>
                <a:gd name="connsiteX4" fmla="*/ 0 w 1828800"/>
                <a:gd name="connsiteY4" fmla="*/ 2176272 h 2176272"/>
                <a:gd name="connsiteX5" fmla="*/ 0 w 1828800"/>
                <a:gd name="connsiteY5" fmla="*/ 0 h 2176272"/>
                <a:gd name="connsiteX0" fmla="*/ 0 w 1828800"/>
                <a:gd name="connsiteY0" fmla="*/ 0 h 2176272"/>
                <a:gd name="connsiteX1" fmla="*/ 914400 w 1828800"/>
                <a:gd name="connsiteY1" fmla="*/ 0 h 2176272"/>
                <a:gd name="connsiteX2" fmla="*/ 1828800 w 1828800"/>
                <a:gd name="connsiteY2" fmla="*/ 1088136 h 2176272"/>
                <a:gd name="connsiteX3" fmla="*/ 914400 w 1828800"/>
                <a:gd name="connsiteY3" fmla="*/ 2176272 h 2176272"/>
                <a:gd name="connsiteX4" fmla="*/ 0 w 1828800"/>
                <a:gd name="connsiteY4" fmla="*/ 0 h 2176272"/>
                <a:gd name="connsiteX0" fmla="*/ 0 w 914400"/>
                <a:gd name="connsiteY0" fmla="*/ 2176272 h 2176272"/>
                <a:gd name="connsiteX1" fmla="*/ 0 w 914400"/>
                <a:gd name="connsiteY1" fmla="*/ 0 h 2176272"/>
                <a:gd name="connsiteX2" fmla="*/ 914400 w 914400"/>
                <a:gd name="connsiteY2" fmla="*/ 1088136 h 2176272"/>
                <a:gd name="connsiteX3" fmla="*/ 0 w 914400"/>
                <a:gd name="connsiteY3" fmla="*/ 2176272 h 2176272"/>
                <a:gd name="connsiteX0" fmla="*/ 0 w 914400"/>
                <a:gd name="connsiteY0" fmla="*/ 2176272 h 2176272"/>
                <a:gd name="connsiteX1" fmla="*/ 7219 w 914400"/>
                <a:gd name="connsiteY1" fmla="*/ 1089580 h 2176272"/>
                <a:gd name="connsiteX2" fmla="*/ 0 w 914400"/>
                <a:gd name="connsiteY2" fmla="*/ 0 h 2176272"/>
                <a:gd name="connsiteX3" fmla="*/ 914400 w 914400"/>
                <a:gd name="connsiteY3" fmla="*/ 1088136 h 2176272"/>
                <a:gd name="connsiteX4" fmla="*/ 0 w 914400"/>
                <a:gd name="connsiteY4" fmla="*/ 2176272 h 2176272"/>
                <a:gd name="connsiteX0" fmla="*/ 7219 w 914400"/>
                <a:gd name="connsiteY0" fmla="*/ 1089580 h 2176272"/>
                <a:gd name="connsiteX1" fmla="*/ 0 w 914400"/>
                <a:gd name="connsiteY1" fmla="*/ 0 h 2176272"/>
                <a:gd name="connsiteX2" fmla="*/ 914400 w 914400"/>
                <a:gd name="connsiteY2" fmla="*/ 1088136 h 2176272"/>
                <a:gd name="connsiteX3" fmla="*/ 0 w 914400"/>
                <a:gd name="connsiteY3" fmla="*/ 2176272 h 2176272"/>
                <a:gd name="connsiteX4" fmla="*/ 98659 w 914400"/>
                <a:gd name="connsiteY4" fmla="*/ 1181020 h 2176272"/>
                <a:gd name="connsiteX0" fmla="*/ 7219 w 914400"/>
                <a:gd name="connsiteY0" fmla="*/ 1089580 h 2176272"/>
                <a:gd name="connsiteX1" fmla="*/ 0 w 914400"/>
                <a:gd name="connsiteY1" fmla="*/ 0 h 2176272"/>
                <a:gd name="connsiteX2" fmla="*/ 914400 w 914400"/>
                <a:gd name="connsiteY2" fmla="*/ 1088136 h 2176272"/>
                <a:gd name="connsiteX3" fmla="*/ 0 w 914400"/>
                <a:gd name="connsiteY3" fmla="*/ 2176272 h 2176272"/>
                <a:gd name="connsiteX0" fmla="*/ 0 w 914400"/>
                <a:gd name="connsiteY0" fmla="*/ 0 h 2176272"/>
                <a:gd name="connsiteX1" fmla="*/ 914400 w 914400"/>
                <a:gd name="connsiteY1" fmla="*/ 1088136 h 2176272"/>
                <a:gd name="connsiteX2" fmla="*/ 0 w 914400"/>
                <a:gd name="connsiteY2" fmla="*/ 2176272 h 217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2176272">
                  <a:moveTo>
                    <a:pt x="0" y="0"/>
                  </a:moveTo>
                  <a:cubicBezTo>
                    <a:pt x="505009" y="0"/>
                    <a:pt x="914400" y="487175"/>
                    <a:pt x="914400" y="1088136"/>
                  </a:cubicBezTo>
                  <a:cubicBezTo>
                    <a:pt x="914400" y="1689097"/>
                    <a:pt x="505009" y="2176272"/>
                    <a:pt x="0" y="2176272"/>
                  </a:cubicBezTo>
                </a:path>
              </a:pathLst>
            </a:custGeom>
            <a:noFill/>
            <a:ln w="139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rgbClr val="F7EFE3"/>
                </a:solidFill>
              </a:endParaRPr>
            </a:p>
          </p:txBody>
        </p:sp>
        <p:sp>
          <p:nvSpPr>
            <p:cNvPr id="50" name="Flowchart: Delay 12"/>
            <p:cNvSpPr/>
            <p:nvPr/>
          </p:nvSpPr>
          <p:spPr>
            <a:xfrm rot="16200000">
              <a:off x="8574743" y="1885623"/>
              <a:ext cx="962380" cy="1955242"/>
            </a:xfrm>
            <a:custGeom>
              <a:avLst/>
              <a:gdLst>
                <a:gd name="connsiteX0" fmla="*/ 0 w 1828800"/>
                <a:gd name="connsiteY0" fmla="*/ 0 h 2176272"/>
                <a:gd name="connsiteX1" fmla="*/ 914400 w 1828800"/>
                <a:gd name="connsiteY1" fmla="*/ 0 h 2176272"/>
                <a:gd name="connsiteX2" fmla="*/ 1828800 w 1828800"/>
                <a:gd name="connsiteY2" fmla="*/ 1088136 h 2176272"/>
                <a:gd name="connsiteX3" fmla="*/ 914400 w 1828800"/>
                <a:gd name="connsiteY3" fmla="*/ 2176272 h 2176272"/>
                <a:gd name="connsiteX4" fmla="*/ 0 w 1828800"/>
                <a:gd name="connsiteY4" fmla="*/ 2176272 h 2176272"/>
                <a:gd name="connsiteX5" fmla="*/ 0 w 1828800"/>
                <a:gd name="connsiteY5" fmla="*/ 0 h 2176272"/>
                <a:gd name="connsiteX0" fmla="*/ 0 w 1828800"/>
                <a:gd name="connsiteY0" fmla="*/ 0 h 2176272"/>
                <a:gd name="connsiteX1" fmla="*/ 914400 w 1828800"/>
                <a:gd name="connsiteY1" fmla="*/ 0 h 2176272"/>
                <a:gd name="connsiteX2" fmla="*/ 1828800 w 1828800"/>
                <a:gd name="connsiteY2" fmla="*/ 1088136 h 2176272"/>
                <a:gd name="connsiteX3" fmla="*/ 914400 w 1828800"/>
                <a:gd name="connsiteY3" fmla="*/ 2176272 h 2176272"/>
                <a:gd name="connsiteX4" fmla="*/ 0 w 1828800"/>
                <a:gd name="connsiteY4" fmla="*/ 2176272 h 2176272"/>
                <a:gd name="connsiteX5" fmla="*/ 0 w 1828800"/>
                <a:gd name="connsiteY5" fmla="*/ 0 h 2176272"/>
                <a:gd name="connsiteX0" fmla="*/ 0 w 1828800"/>
                <a:gd name="connsiteY0" fmla="*/ 0 h 2176272"/>
                <a:gd name="connsiteX1" fmla="*/ 914400 w 1828800"/>
                <a:gd name="connsiteY1" fmla="*/ 0 h 2176272"/>
                <a:gd name="connsiteX2" fmla="*/ 1828800 w 1828800"/>
                <a:gd name="connsiteY2" fmla="*/ 1088136 h 2176272"/>
                <a:gd name="connsiteX3" fmla="*/ 914400 w 1828800"/>
                <a:gd name="connsiteY3" fmla="*/ 2176272 h 2176272"/>
                <a:gd name="connsiteX4" fmla="*/ 0 w 1828800"/>
                <a:gd name="connsiteY4" fmla="*/ 0 h 2176272"/>
                <a:gd name="connsiteX0" fmla="*/ 0 w 914400"/>
                <a:gd name="connsiteY0" fmla="*/ 2176272 h 2176272"/>
                <a:gd name="connsiteX1" fmla="*/ 0 w 914400"/>
                <a:gd name="connsiteY1" fmla="*/ 0 h 2176272"/>
                <a:gd name="connsiteX2" fmla="*/ 914400 w 914400"/>
                <a:gd name="connsiteY2" fmla="*/ 1088136 h 2176272"/>
                <a:gd name="connsiteX3" fmla="*/ 0 w 914400"/>
                <a:gd name="connsiteY3" fmla="*/ 2176272 h 2176272"/>
                <a:gd name="connsiteX0" fmla="*/ 0 w 914400"/>
                <a:gd name="connsiteY0" fmla="*/ 2176272 h 2176272"/>
                <a:gd name="connsiteX1" fmla="*/ 7219 w 914400"/>
                <a:gd name="connsiteY1" fmla="*/ 1089580 h 2176272"/>
                <a:gd name="connsiteX2" fmla="*/ 0 w 914400"/>
                <a:gd name="connsiteY2" fmla="*/ 0 h 2176272"/>
                <a:gd name="connsiteX3" fmla="*/ 914400 w 914400"/>
                <a:gd name="connsiteY3" fmla="*/ 1088136 h 2176272"/>
                <a:gd name="connsiteX4" fmla="*/ 0 w 914400"/>
                <a:gd name="connsiteY4" fmla="*/ 2176272 h 2176272"/>
                <a:gd name="connsiteX0" fmla="*/ 7219 w 914400"/>
                <a:gd name="connsiteY0" fmla="*/ 1089580 h 2176272"/>
                <a:gd name="connsiteX1" fmla="*/ 0 w 914400"/>
                <a:gd name="connsiteY1" fmla="*/ 0 h 2176272"/>
                <a:gd name="connsiteX2" fmla="*/ 914400 w 914400"/>
                <a:gd name="connsiteY2" fmla="*/ 1088136 h 2176272"/>
                <a:gd name="connsiteX3" fmla="*/ 0 w 914400"/>
                <a:gd name="connsiteY3" fmla="*/ 2176272 h 2176272"/>
                <a:gd name="connsiteX4" fmla="*/ 98659 w 914400"/>
                <a:gd name="connsiteY4" fmla="*/ 1181020 h 2176272"/>
                <a:gd name="connsiteX0" fmla="*/ 7219 w 914400"/>
                <a:gd name="connsiteY0" fmla="*/ 1089580 h 2176272"/>
                <a:gd name="connsiteX1" fmla="*/ 0 w 914400"/>
                <a:gd name="connsiteY1" fmla="*/ 0 h 2176272"/>
                <a:gd name="connsiteX2" fmla="*/ 914400 w 914400"/>
                <a:gd name="connsiteY2" fmla="*/ 1088136 h 2176272"/>
                <a:gd name="connsiteX3" fmla="*/ 0 w 914400"/>
                <a:gd name="connsiteY3" fmla="*/ 2176272 h 2176272"/>
                <a:gd name="connsiteX0" fmla="*/ 0 w 914400"/>
                <a:gd name="connsiteY0" fmla="*/ 0 h 2176272"/>
                <a:gd name="connsiteX1" fmla="*/ 914400 w 914400"/>
                <a:gd name="connsiteY1" fmla="*/ 1088136 h 2176272"/>
                <a:gd name="connsiteX2" fmla="*/ 0 w 914400"/>
                <a:gd name="connsiteY2" fmla="*/ 2176272 h 217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2176272">
                  <a:moveTo>
                    <a:pt x="0" y="0"/>
                  </a:moveTo>
                  <a:cubicBezTo>
                    <a:pt x="505009" y="0"/>
                    <a:pt x="914400" y="487175"/>
                    <a:pt x="914400" y="1088136"/>
                  </a:cubicBezTo>
                  <a:cubicBezTo>
                    <a:pt x="914400" y="1689097"/>
                    <a:pt x="505009" y="2176272"/>
                    <a:pt x="0" y="2176272"/>
                  </a:cubicBezTo>
                </a:path>
              </a:pathLst>
            </a:custGeom>
            <a:noFill/>
            <a:ln w="139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rgbClr val="F7EFE3"/>
                </a:solidFill>
              </a:endParaRPr>
            </a:p>
          </p:txBody>
        </p:sp>
        <p:sp>
          <p:nvSpPr>
            <p:cNvPr id="51" name="Flowchart: Delay 12"/>
            <p:cNvSpPr/>
            <p:nvPr/>
          </p:nvSpPr>
          <p:spPr>
            <a:xfrm rot="5400000">
              <a:off x="6619500" y="2848005"/>
              <a:ext cx="962380" cy="1955242"/>
            </a:xfrm>
            <a:custGeom>
              <a:avLst/>
              <a:gdLst>
                <a:gd name="connsiteX0" fmla="*/ 0 w 1828800"/>
                <a:gd name="connsiteY0" fmla="*/ 0 h 2176272"/>
                <a:gd name="connsiteX1" fmla="*/ 914400 w 1828800"/>
                <a:gd name="connsiteY1" fmla="*/ 0 h 2176272"/>
                <a:gd name="connsiteX2" fmla="*/ 1828800 w 1828800"/>
                <a:gd name="connsiteY2" fmla="*/ 1088136 h 2176272"/>
                <a:gd name="connsiteX3" fmla="*/ 914400 w 1828800"/>
                <a:gd name="connsiteY3" fmla="*/ 2176272 h 2176272"/>
                <a:gd name="connsiteX4" fmla="*/ 0 w 1828800"/>
                <a:gd name="connsiteY4" fmla="*/ 2176272 h 2176272"/>
                <a:gd name="connsiteX5" fmla="*/ 0 w 1828800"/>
                <a:gd name="connsiteY5" fmla="*/ 0 h 2176272"/>
                <a:gd name="connsiteX0" fmla="*/ 0 w 1828800"/>
                <a:gd name="connsiteY0" fmla="*/ 0 h 2176272"/>
                <a:gd name="connsiteX1" fmla="*/ 914400 w 1828800"/>
                <a:gd name="connsiteY1" fmla="*/ 0 h 2176272"/>
                <a:gd name="connsiteX2" fmla="*/ 1828800 w 1828800"/>
                <a:gd name="connsiteY2" fmla="*/ 1088136 h 2176272"/>
                <a:gd name="connsiteX3" fmla="*/ 914400 w 1828800"/>
                <a:gd name="connsiteY3" fmla="*/ 2176272 h 2176272"/>
                <a:gd name="connsiteX4" fmla="*/ 0 w 1828800"/>
                <a:gd name="connsiteY4" fmla="*/ 2176272 h 2176272"/>
                <a:gd name="connsiteX5" fmla="*/ 0 w 1828800"/>
                <a:gd name="connsiteY5" fmla="*/ 0 h 2176272"/>
                <a:gd name="connsiteX0" fmla="*/ 0 w 1828800"/>
                <a:gd name="connsiteY0" fmla="*/ 0 h 2176272"/>
                <a:gd name="connsiteX1" fmla="*/ 914400 w 1828800"/>
                <a:gd name="connsiteY1" fmla="*/ 0 h 2176272"/>
                <a:gd name="connsiteX2" fmla="*/ 1828800 w 1828800"/>
                <a:gd name="connsiteY2" fmla="*/ 1088136 h 2176272"/>
                <a:gd name="connsiteX3" fmla="*/ 914400 w 1828800"/>
                <a:gd name="connsiteY3" fmla="*/ 2176272 h 2176272"/>
                <a:gd name="connsiteX4" fmla="*/ 0 w 1828800"/>
                <a:gd name="connsiteY4" fmla="*/ 0 h 2176272"/>
                <a:gd name="connsiteX0" fmla="*/ 0 w 914400"/>
                <a:gd name="connsiteY0" fmla="*/ 2176272 h 2176272"/>
                <a:gd name="connsiteX1" fmla="*/ 0 w 914400"/>
                <a:gd name="connsiteY1" fmla="*/ 0 h 2176272"/>
                <a:gd name="connsiteX2" fmla="*/ 914400 w 914400"/>
                <a:gd name="connsiteY2" fmla="*/ 1088136 h 2176272"/>
                <a:gd name="connsiteX3" fmla="*/ 0 w 914400"/>
                <a:gd name="connsiteY3" fmla="*/ 2176272 h 2176272"/>
                <a:gd name="connsiteX0" fmla="*/ 0 w 914400"/>
                <a:gd name="connsiteY0" fmla="*/ 2176272 h 2176272"/>
                <a:gd name="connsiteX1" fmla="*/ 7219 w 914400"/>
                <a:gd name="connsiteY1" fmla="*/ 1089580 h 2176272"/>
                <a:gd name="connsiteX2" fmla="*/ 0 w 914400"/>
                <a:gd name="connsiteY2" fmla="*/ 0 h 2176272"/>
                <a:gd name="connsiteX3" fmla="*/ 914400 w 914400"/>
                <a:gd name="connsiteY3" fmla="*/ 1088136 h 2176272"/>
                <a:gd name="connsiteX4" fmla="*/ 0 w 914400"/>
                <a:gd name="connsiteY4" fmla="*/ 2176272 h 2176272"/>
                <a:gd name="connsiteX0" fmla="*/ 7219 w 914400"/>
                <a:gd name="connsiteY0" fmla="*/ 1089580 h 2176272"/>
                <a:gd name="connsiteX1" fmla="*/ 0 w 914400"/>
                <a:gd name="connsiteY1" fmla="*/ 0 h 2176272"/>
                <a:gd name="connsiteX2" fmla="*/ 914400 w 914400"/>
                <a:gd name="connsiteY2" fmla="*/ 1088136 h 2176272"/>
                <a:gd name="connsiteX3" fmla="*/ 0 w 914400"/>
                <a:gd name="connsiteY3" fmla="*/ 2176272 h 2176272"/>
                <a:gd name="connsiteX4" fmla="*/ 98659 w 914400"/>
                <a:gd name="connsiteY4" fmla="*/ 1181020 h 2176272"/>
                <a:gd name="connsiteX0" fmla="*/ 7219 w 914400"/>
                <a:gd name="connsiteY0" fmla="*/ 1089580 h 2176272"/>
                <a:gd name="connsiteX1" fmla="*/ 0 w 914400"/>
                <a:gd name="connsiteY1" fmla="*/ 0 h 2176272"/>
                <a:gd name="connsiteX2" fmla="*/ 914400 w 914400"/>
                <a:gd name="connsiteY2" fmla="*/ 1088136 h 2176272"/>
                <a:gd name="connsiteX3" fmla="*/ 0 w 914400"/>
                <a:gd name="connsiteY3" fmla="*/ 2176272 h 2176272"/>
                <a:gd name="connsiteX0" fmla="*/ 0 w 914400"/>
                <a:gd name="connsiteY0" fmla="*/ 0 h 2176272"/>
                <a:gd name="connsiteX1" fmla="*/ 914400 w 914400"/>
                <a:gd name="connsiteY1" fmla="*/ 1088136 h 2176272"/>
                <a:gd name="connsiteX2" fmla="*/ 0 w 914400"/>
                <a:gd name="connsiteY2" fmla="*/ 2176272 h 217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2176272">
                  <a:moveTo>
                    <a:pt x="0" y="0"/>
                  </a:moveTo>
                  <a:cubicBezTo>
                    <a:pt x="505009" y="0"/>
                    <a:pt x="914400" y="487175"/>
                    <a:pt x="914400" y="1088136"/>
                  </a:cubicBezTo>
                  <a:cubicBezTo>
                    <a:pt x="914400" y="1689097"/>
                    <a:pt x="505009" y="2176272"/>
                    <a:pt x="0" y="2176272"/>
                  </a:cubicBezTo>
                </a:path>
              </a:pathLst>
            </a:custGeom>
            <a:noFill/>
            <a:ln w="139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rgbClr val="F7EFE3"/>
                </a:solidFill>
              </a:endParaRPr>
            </a:p>
          </p:txBody>
        </p:sp>
        <p:cxnSp>
          <p:nvCxnSpPr>
            <p:cNvPr id="52" name="Straight Connector 51"/>
            <p:cNvCxnSpPr>
              <a:stCxn id="44" idx="0"/>
            </p:cNvCxnSpPr>
            <p:nvPr/>
          </p:nvCxnSpPr>
          <p:spPr>
            <a:xfrm flipH="1">
              <a:off x="257342" y="3344437"/>
              <a:ext cx="3" cy="4545367"/>
            </a:xfrm>
            <a:prstGeom prst="line">
              <a:avLst/>
            </a:prstGeom>
            <a:ln w="139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 flipV="1">
              <a:off x="11988796" y="-1707019"/>
              <a:ext cx="3" cy="5070166"/>
            </a:xfrm>
            <a:prstGeom prst="line">
              <a:avLst/>
            </a:prstGeom>
            <a:ln w="139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2" descr="http://cms.education.gov.il/NR/rdonlyres/DB0F3FE0-E43F-4651-8FF3-29E35113807D/125646/chemda2.gif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3" t="949" r="5779" b="32474"/>
          <a:stretch/>
        </p:blipFill>
        <p:spPr bwMode="auto">
          <a:xfrm>
            <a:off x="2471095" y="2571211"/>
            <a:ext cx="1457554" cy="150172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89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/>
      <p:bldP spid="33" grpId="0"/>
      <p:bldP spid="39" grpId="0"/>
      <p:bldP spid="42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BF21-62E8-42EC-8D82-FCE859207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7B07B-BBA0-45D6-9645-5E052098F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L" dirty="0"/>
          </a:p>
        </p:txBody>
      </p:sp>
      <p:sp>
        <p:nvSpPr>
          <p:cNvPr id="4" name="Oval 3">
            <a:hlinkClick r:id="rId3" action="ppaction://hlinkfile"/>
            <a:extLst>
              <a:ext uri="{FF2B5EF4-FFF2-40B4-BE49-F238E27FC236}">
                <a16:creationId xmlns:a16="http://schemas.microsoft.com/office/drawing/2014/main" id="{17154B17-637C-460E-8D61-66048297D69F}"/>
              </a:ext>
            </a:extLst>
          </p:cNvPr>
          <p:cNvSpPr/>
          <p:nvPr/>
        </p:nvSpPr>
        <p:spPr>
          <a:xfrm>
            <a:off x="3618752" y="2636520"/>
            <a:ext cx="5384800" cy="1584960"/>
          </a:xfrm>
          <a:prstGeom prst="ellipse">
            <a:avLst/>
          </a:prstGeom>
        </p:spPr>
        <p:style>
          <a:lnRef idx="0">
            <a:schemeClr val="accent3"/>
          </a:lnRef>
          <a:fillRef idx="1002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4000" dirty="0">
                <a:latin typeface="Gisha" panose="020B0502040204020203" pitchFamily="34" charset="-79"/>
                <a:cs typeface="Gisha" panose="020B0502040204020203" pitchFamily="34" charset="-79"/>
              </a:rPr>
              <a:t>סילבוס</a:t>
            </a:r>
            <a:endParaRPr lang="en-IL" sz="40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069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FEE51-B5F6-4992-9DD1-AC4684CE4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he-IL" sz="4000" dirty="0">
                <a:solidFill>
                  <a:srgbClr val="FFFFFF"/>
                </a:solidFill>
              </a:rPr>
              <a:t>רמות של שפות תכנות</a:t>
            </a:r>
            <a:endParaRPr lang="en-IL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261690-4D5F-40C7-B63C-A9C1FE6C52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0994728"/>
              </p:ext>
            </p:extLst>
          </p:nvPr>
        </p:nvGraphicFramePr>
        <p:xfrm>
          <a:off x="9427761" y="1536513"/>
          <a:ext cx="2387721" cy="4003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3" name="Picture 6" descr="Related image">
            <a:extLst>
              <a:ext uri="{FF2B5EF4-FFF2-40B4-BE49-F238E27FC236}">
                <a16:creationId xmlns:a16="http://schemas.microsoft.com/office/drawing/2014/main" id="{649F5563-BA6C-4A82-8217-E08D42418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622" y="1536513"/>
            <a:ext cx="5095586" cy="4003675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BE20C7-5081-4D17-8D4D-37AF8EE8C842}"/>
              </a:ext>
            </a:extLst>
          </p:cNvPr>
          <p:cNvSpPr/>
          <p:nvPr/>
        </p:nvSpPr>
        <p:spPr>
          <a:xfrm>
            <a:off x="9427761" y="4589929"/>
            <a:ext cx="2764239" cy="73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C5D2A0-455C-4900-A942-C776F52837A9}"/>
              </a:ext>
            </a:extLst>
          </p:cNvPr>
          <p:cNvSpPr/>
          <p:nvPr/>
        </p:nvSpPr>
        <p:spPr>
          <a:xfrm>
            <a:off x="9580160" y="3614316"/>
            <a:ext cx="2764239" cy="73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87908F-9B05-4806-AEDB-278D9A01FB59}"/>
              </a:ext>
            </a:extLst>
          </p:cNvPr>
          <p:cNvSpPr/>
          <p:nvPr/>
        </p:nvSpPr>
        <p:spPr>
          <a:xfrm>
            <a:off x="9427760" y="2683249"/>
            <a:ext cx="2764239" cy="73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61D24A-D046-41E2-883D-1D2ED715BFC0}"/>
              </a:ext>
            </a:extLst>
          </p:cNvPr>
          <p:cNvSpPr/>
          <p:nvPr/>
        </p:nvSpPr>
        <p:spPr>
          <a:xfrm>
            <a:off x="9580160" y="1644087"/>
            <a:ext cx="2764239" cy="73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1901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FEE51-B5F6-4992-9DD1-AC4684CE4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he-IL" sz="4000">
                <a:solidFill>
                  <a:srgbClr val="FFFFFF"/>
                </a:solidFill>
              </a:rPr>
              <a:t>למה פייתון</a:t>
            </a:r>
            <a:endParaRPr lang="en-IL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261690-4D5F-40C7-B63C-A9C1FE6C52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58114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7039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ctivision">
            <a:extLst>
              <a:ext uri="{FF2B5EF4-FFF2-40B4-BE49-F238E27FC236}">
                <a16:creationId xmlns:a16="http://schemas.microsoft.com/office/drawing/2014/main" id="{2D661509-B170-4549-A42A-500C942BC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" r="-3" b="-3"/>
          <a:stretch/>
        </p:blipFill>
        <p:spPr bwMode="auto">
          <a:xfrm>
            <a:off x="7381876" y="1"/>
            <a:ext cx="4810125" cy="2501837"/>
          </a:xfrm>
          <a:custGeom>
            <a:avLst/>
            <a:gdLst>
              <a:gd name="connsiteX0" fmla="*/ 1159248 w 4810125"/>
              <a:gd name="connsiteY0" fmla="*/ 0 h 2501837"/>
              <a:gd name="connsiteX1" fmla="*/ 4810125 w 4810125"/>
              <a:gd name="connsiteY1" fmla="*/ 0 h 2501837"/>
              <a:gd name="connsiteX2" fmla="*/ 4810125 w 4810125"/>
              <a:gd name="connsiteY2" fmla="*/ 2501837 h 2501837"/>
              <a:gd name="connsiteX3" fmla="*/ 0 w 4810125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2" descr="http://blogs.discovermagazine.com/80beats/files/2013/01/robonaut-1024x768.jpg">
            <a:extLst>
              <a:ext uri="{FF2B5EF4-FFF2-40B4-BE49-F238E27FC236}">
                <a16:creationId xmlns:a16="http://schemas.microsoft.com/office/drawing/2014/main" id="{DD85489B-C65C-4FA5-BC64-64D724915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r="14811"/>
          <a:stretch/>
        </p:blipFill>
        <p:spPr bwMode="auto">
          <a:xfrm>
            <a:off x="5374639" y="2663706"/>
            <a:ext cx="4626927" cy="4197911"/>
          </a:xfrm>
          <a:custGeom>
            <a:avLst/>
            <a:gdLst>
              <a:gd name="connsiteX0" fmla="*/ 1945141 w 4626927"/>
              <a:gd name="connsiteY0" fmla="*/ 0 h 4197911"/>
              <a:gd name="connsiteX1" fmla="*/ 1951364 w 4626927"/>
              <a:gd name="connsiteY1" fmla="*/ 0 h 4197911"/>
              <a:gd name="connsiteX2" fmla="*/ 3141155 w 4626927"/>
              <a:gd name="connsiteY2" fmla="*/ 0 h 4197911"/>
              <a:gd name="connsiteX3" fmla="*/ 4626927 w 4626927"/>
              <a:gd name="connsiteY3" fmla="*/ 0 h 4197911"/>
              <a:gd name="connsiteX4" fmla="*/ 2681786 w 4626927"/>
              <a:gd name="connsiteY4" fmla="*/ 4197911 h 4197911"/>
              <a:gd name="connsiteX5" fmla="*/ 0 w 4626927"/>
              <a:gd name="connsiteY5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6927" h="4197911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4626927" y="0"/>
                </a:lnTo>
                <a:lnTo>
                  <a:pt x="2681786" y="4197911"/>
                </a:lnTo>
                <a:lnTo>
                  <a:pt x="0" y="41979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2DE31784-18E5-4D2A-80E4-B1B0A47D9D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1036" name="Picture 12" descr="Google">
            <a:extLst>
              <a:ext uri="{FF2B5EF4-FFF2-40B4-BE49-F238E27FC236}">
                <a16:creationId xmlns:a16="http://schemas.microsoft.com/office/drawing/2014/main" id="{89812495-75DB-4F0B-9D61-E59FEAFDA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29" t="-111247" r="-30493" b="-112861"/>
          <a:stretch/>
        </p:blipFill>
        <p:spPr bwMode="auto">
          <a:xfrm>
            <a:off x="4675537" y="-1"/>
            <a:ext cx="3677817" cy="2505456"/>
          </a:xfrm>
          <a:custGeom>
            <a:avLst/>
            <a:gdLst>
              <a:gd name="connsiteX0" fmla="*/ 1160926 w 3677817"/>
              <a:gd name="connsiteY0" fmla="*/ 0 h 2505456"/>
              <a:gd name="connsiteX1" fmla="*/ 3677817 w 3677817"/>
              <a:gd name="connsiteY1" fmla="*/ 0 h 2505456"/>
              <a:gd name="connsiteX2" fmla="*/ 2516891 w 3677817"/>
              <a:gd name="connsiteY2" fmla="*/ 2505456 h 2505456"/>
              <a:gd name="connsiteX3" fmla="*/ 0 w 3677817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3DEA25-599A-452F-8CDF-C71F6517E8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67" t="-1245" r="6623" b="1247"/>
          <a:stretch/>
        </p:blipFill>
        <p:spPr>
          <a:xfrm>
            <a:off x="2280734" y="2"/>
            <a:ext cx="3393943" cy="2502843"/>
          </a:xfrm>
          <a:custGeom>
            <a:avLst/>
            <a:gdLst>
              <a:gd name="connsiteX0" fmla="*/ 1159715 w 3393943"/>
              <a:gd name="connsiteY0" fmla="*/ 0 h 2502843"/>
              <a:gd name="connsiteX1" fmla="*/ 3393943 w 3393943"/>
              <a:gd name="connsiteY1" fmla="*/ 0 h 2502843"/>
              <a:gd name="connsiteX2" fmla="*/ 2234228 w 3393943"/>
              <a:gd name="connsiteY2" fmla="*/ 2502843 h 2502843"/>
              <a:gd name="connsiteX3" fmla="*/ 0 w 3393943"/>
              <a:gd name="connsiteY3" fmla="*/ 2502843 h 250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  <p:pic>
        <p:nvPicPr>
          <p:cNvPr id="1028" name="Picture 4" descr="Hadron Collider">
            <a:extLst>
              <a:ext uri="{FF2B5EF4-FFF2-40B4-BE49-F238E27FC236}">
                <a16:creationId xmlns:a16="http://schemas.microsoft.com/office/drawing/2014/main" id="{56D46903-59CD-4FA0-9ACD-9589D0A1D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2" r="5311" b="5"/>
          <a:stretch/>
        </p:blipFill>
        <p:spPr bwMode="auto">
          <a:xfrm>
            <a:off x="3" y="-6235"/>
            <a:ext cx="3255403" cy="2505456"/>
          </a:xfrm>
          <a:custGeom>
            <a:avLst/>
            <a:gdLst>
              <a:gd name="connsiteX0" fmla="*/ 0 w 3255403"/>
              <a:gd name="connsiteY0" fmla="*/ 0 h 2505456"/>
              <a:gd name="connsiteX1" fmla="*/ 3255403 w 3255403"/>
              <a:gd name="connsiteY1" fmla="*/ 0 h 2505456"/>
              <a:gd name="connsiteX2" fmla="*/ 2094477 w 3255403"/>
              <a:gd name="connsiteY2" fmla="*/ 2505456 h 2505456"/>
              <a:gd name="connsiteX3" fmla="*/ 0 w 3255403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potify_logo_horizontal_black">
            <a:extLst>
              <a:ext uri="{FF2B5EF4-FFF2-40B4-BE49-F238E27FC236}">
                <a16:creationId xmlns:a16="http://schemas.microsoft.com/office/drawing/2014/main" id="{CBF3CDAA-70E4-40C2-AC0A-A25C6A54C2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3" r="26587" b="1"/>
          <a:stretch/>
        </p:blipFill>
        <p:spPr bwMode="auto">
          <a:xfrm>
            <a:off x="8264962" y="2660089"/>
            <a:ext cx="3927039" cy="4197911"/>
          </a:xfrm>
          <a:custGeom>
            <a:avLst/>
            <a:gdLst>
              <a:gd name="connsiteX0" fmla="*/ 1945141 w 3927039"/>
              <a:gd name="connsiteY0" fmla="*/ 0 h 4197911"/>
              <a:gd name="connsiteX1" fmla="*/ 1951364 w 3927039"/>
              <a:gd name="connsiteY1" fmla="*/ 0 h 4197911"/>
              <a:gd name="connsiteX2" fmla="*/ 3141155 w 3927039"/>
              <a:gd name="connsiteY2" fmla="*/ 0 h 4197911"/>
              <a:gd name="connsiteX3" fmla="*/ 3927039 w 3927039"/>
              <a:gd name="connsiteY3" fmla="*/ 0 h 4197911"/>
              <a:gd name="connsiteX4" fmla="*/ 3927039 w 3927039"/>
              <a:gd name="connsiteY4" fmla="*/ 4194293 h 4197911"/>
              <a:gd name="connsiteX5" fmla="*/ 2683462 w 3927039"/>
              <a:gd name="connsiteY5" fmla="*/ 4194293 h 4197911"/>
              <a:gd name="connsiteX6" fmla="*/ 2681786 w 3927039"/>
              <a:gd name="connsiteY6" fmla="*/ 4197911 h 4197911"/>
              <a:gd name="connsiteX7" fmla="*/ 0 w 3927039"/>
              <a:gd name="connsiteY7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27039" h="4197911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3927039" y="0"/>
                </a:lnTo>
                <a:lnTo>
                  <a:pt x="3927039" y="4194293"/>
                </a:lnTo>
                <a:lnTo>
                  <a:pt x="2683462" y="4194293"/>
                </a:lnTo>
                <a:lnTo>
                  <a:pt x="2681786" y="4197911"/>
                </a:lnTo>
                <a:lnTo>
                  <a:pt x="0" y="41979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4" descr="macOS">
            <a:extLst>
              <a:ext uri="{FF2B5EF4-FFF2-40B4-BE49-F238E27FC236}">
                <a16:creationId xmlns:a16="http://schemas.microsoft.com/office/drawing/2014/main" id="{D8C17598-BEC4-4460-B342-D9F314E05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" t="15523" r="-1023" b="-15523"/>
          <a:stretch/>
        </p:blipFill>
        <p:spPr bwMode="auto">
          <a:xfrm>
            <a:off x="-4577" y="2672290"/>
            <a:ext cx="4011064" cy="2585510"/>
          </a:xfrm>
          <a:custGeom>
            <a:avLst/>
            <a:gdLst>
              <a:gd name="connsiteX0" fmla="*/ 0 w 3255403"/>
              <a:gd name="connsiteY0" fmla="*/ 0 h 2505456"/>
              <a:gd name="connsiteX1" fmla="*/ 3255403 w 3255403"/>
              <a:gd name="connsiteY1" fmla="*/ 0 h 2505456"/>
              <a:gd name="connsiteX2" fmla="*/ 2094477 w 3255403"/>
              <a:gd name="connsiteY2" fmla="*/ 2505456 h 2505456"/>
              <a:gd name="connsiteX3" fmla="*/ 0 w 3255403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6" descr="marty-robot2">
            <a:extLst>
              <a:ext uri="{FF2B5EF4-FFF2-40B4-BE49-F238E27FC236}">
                <a16:creationId xmlns:a16="http://schemas.microsoft.com/office/drawing/2014/main" id="{AE71BC55-B8A3-46CA-BA3F-CFF91168A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273" y="5003973"/>
            <a:ext cx="2847128" cy="1896187"/>
          </a:xfrm>
          <a:prstGeom prst="parallelogram">
            <a:avLst>
              <a:gd name="adj" fmla="val 4370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http://2.bp.blogspot.com/-iPFSyqZ6zvo/U5YW8tSTggI/AAAAAAAAEFI/lOFfMyKWRAQ/s1600/netflix-logo.png">
            <a:extLst>
              <a:ext uri="{FF2B5EF4-FFF2-40B4-BE49-F238E27FC236}">
                <a16:creationId xmlns:a16="http://schemas.microsoft.com/office/drawing/2014/main" id="{FA64BA9A-8987-4BBF-8E9B-A0FB5FAA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698" y="2657472"/>
            <a:ext cx="3901304" cy="2194484"/>
          </a:xfrm>
          <a:prstGeom prst="parallelogram">
            <a:avLst>
              <a:gd name="adj" fmla="val 470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owchart: Manual Input 6">
            <a:extLst>
              <a:ext uri="{FF2B5EF4-FFF2-40B4-BE49-F238E27FC236}">
                <a16:creationId xmlns:a16="http://schemas.microsoft.com/office/drawing/2014/main" id="{74350FB2-16F0-41C7-A7F1-B69F64AE53F3}"/>
              </a:ext>
            </a:extLst>
          </p:cNvPr>
          <p:cNvSpPr/>
          <p:nvPr/>
        </p:nvSpPr>
        <p:spPr>
          <a:xfrm rot="16200000" flipV="1">
            <a:off x="544882" y="3754764"/>
            <a:ext cx="1896188" cy="4394603"/>
          </a:xfrm>
          <a:prstGeom prst="flowChartManualInpu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92887-01A8-4538-A522-F78895456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19449" y="3965045"/>
            <a:ext cx="9144000" cy="2387600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דוגמאות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80354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990AFE-058C-4F7B-BED9-355E891E4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he-IL" sz="4000">
                <a:solidFill>
                  <a:srgbClr val="FFFFFF"/>
                </a:solidFill>
              </a:rPr>
              <a:t>טיפים לתכנות טוב יותר</a:t>
            </a:r>
            <a:endParaRPr lang="en-IL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FC41E9-78C0-40AF-AF37-1B5037FBA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713345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141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990AFE-058C-4F7B-BED9-355E891E4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he-IL" sz="4000">
                <a:solidFill>
                  <a:srgbClr val="FFFFFF"/>
                </a:solidFill>
              </a:rPr>
              <a:t>טיפים לתכנות טוב יותר</a:t>
            </a:r>
            <a:endParaRPr lang="en-IL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FC41E9-78C0-40AF-AF37-1B5037FBA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62555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6723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B3D19-611E-4E9F-BA2D-0635975D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he-IL" sz="4000">
                <a:solidFill>
                  <a:srgbClr val="FFFFFF"/>
                </a:solidFill>
              </a:rPr>
              <a:t>אתרים מומלצים</a:t>
            </a:r>
            <a:endParaRPr lang="en-IL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F782E9-5F81-4648-BA8E-EBA91E6327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95155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2853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334</Words>
  <Application>Microsoft Office PowerPoint</Application>
  <PresentationFormat>Widescreen</PresentationFormat>
  <Paragraphs>87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Alef</vt:lpstr>
      <vt:lpstr>Arial</vt:lpstr>
      <vt:lpstr>Calibri</vt:lpstr>
      <vt:lpstr>Calibri Light</vt:lpstr>
      <vt:lpstr>Gisha</vt:lpstr>
      <vt:lpstr>Office Theme</vt:lpstr>
      <vt:lpstr>פייתון לתקשורת</vt:lpstr>
      <vt:lpstr>PowerPoint Presentation</vt:lpstr>
      <vt:lpstr>PowerPoint Presentation</vt:lpstr>
      <vt:lpstr>רמות של שפות תכנות</vt:lpstr>
      <vt:lpstr>למה פייתון</vt:lpstr>
      <vt:lpstr>דוגמאות</vt:lpstr>
      <vt:lpstr>טיפים לתכנות טוב יותר</vt:lpstr>
      <vt:lpstr>טיפים לתכנות טוב יותר</vt:lpstr>
      <vt:lpstr>אתרים מומלצים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פייתון לתקשורת</dc:title>
  <dc:creator>Torr Polakow</dc:creator>
  <cp:lastModifiedBy>Torr Polakow</cp:lastModifiedBy>
  <cp:revision>5</cp:revision>
  <dcterms:created xsi:type="dcterms:W3CDTF">2018-10-23T19:55:35Z</dcterms:created>
  <dcterms:modified xsi:type="dcterms:W3CDTF">2018-10-23T20:12:38Z</dcterms:modified>
</cp:coreProperties>
</file>